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47"/>
  </p:notesMasterIdLst>
  <p:handoutMasterIdLst>
    <p:handoutMasterId r:id="rId48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24" r:id="rId41"/>
    <p:sldId id="288" r:id="rId42"/>
    <p:sldId id="289" r:id="rId43"/>
    <p:sldId id="320" r:id="rId44"/>
    <p:sldId id="274" r:id="rId45"/>
    <p:sldId id="329" r:id="rId46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>
        <p:scale>
          <a:sx n="75" d="100"/>
          <a:sy n="75" d="100"/>
        </p:scale>
        <p:origin x="1181" y="-1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55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9F4023-DF93-45E8-B9A9-5F8E9828EE69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93C18AE1-16C2-4DCE-9148-115FD2CB8DFB}">
      <dgm:prSet phldrT="[Text]"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Summary of methodologies</a:t>
          </a:r>
          <a:endParaRPr lang="es-ES" dirty="0"/>
        </a:p>
      </dgm:t>
    </dgm:pt>
    <dgm:pt modelId="{52E6FBEC-1573-4C75-9E39-8EDA3B47684B}" type="parTrans" cxnId="{B356F10F-E9DA-456A-A1C6-D609D033719F}">
      <dgm:prSet/>
      <dgm:spPr/>
      <dgm:t>
        <a:bodyPr/>
        <a:lstStyle/>
        <a:p>
          <a:endParaRPr lang="es-ES"/>
        </a:p>
      </dgm:t>
    </dgm:pt>
    <dgm:pt modelId="{0E53B22D-2DB7-4BA5-866B-57D9CFE6B31A}" type="sibTrans" cxnId="{B356F10F-E9DA-456A-A1C6-D609D033719F}">
      <dgm:prSet/>
      <dgm:spPr/>
      <dgm:t>
        <a:bodyPr/>
        <a:lstStyle/>
        <a:p>
          <a:endParaRPr lang="es-ES"/>
        </a:p>
      </dgm:t>
    </dgm:pt>
    <dgm:pt modelId="{69CADC03-57C2-4A1E-9D75-5B0AA2330492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collection through API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50B80656-10CF-4DE5-8AB5-83294C7C76FD}" type="parTrans" cxnId="{2174B5FC-9305-4663-B881-3F758622BDFC}">
      <dgm:prSet/>
      <dgm:spPr/>
      <dgm:t>
        <a:bodyPr/>
        <a:lstStyle/>
        <a:p>
          <a:endParaRPr lang="es-ES"/>
        </a:p>
      </dgm:t>
    </dgm:pt>
    <dgm:pt modelId="{CBE21F41-BDC2-4441-92BE-DCFBF2E2FE41}" type="sibTrans" cxnId="{2174B5FC-9305-4663-B881-3F758622BDFC}">
      <dgm:prSet/>
      <dgm:spPr/>
      <dgm:t>
        <a:bodyPr/>
        <a:lstStyle/>
        <a:p>
          <a:endParaRPr lang="es-ES"/>
        </a:p>
      </dgm:t>
    </dgm:pt>
    <dgm:pt modelId="{7B6A856A-3367-4FB6-98F7-3014BA29B6F8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collection with Web Scraping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7CF35DCC-1D41-4190-BCCA-C0DF050F845D}" type="parTrans" cxnId="{E3EA9E89-BBDE-49E9-AB44-28FA9E6E930C}">
      <dgm:prSet/>
      <dgm:spPr/>
      <dgm:t>
        <a:bodyPr/>
        <a:lstStyle/>
        <a:p>
          <a:endParaRPr lang="es-ES"/>
        </a:p>
      </dgm:t>
    </dgm:pt>
    <dgm:pt modelId="{DCB284F4-7841-46CF-83B5-95563324AE62}" type="sibTrans" cxnId="{E3EA9E89-BBDE-49E9-AB44-28FA9E6E930C}">
      <dgm:prSet/>
      <dgm:spPr/>
      <dgm:t>
        <a:bodyPr/>
        <a:lstStyle/>
        <a:p>
          <a:endParaRPr lang="es-ES"/>
        </a:p>
      </dgm:t>
    </dgm:pt>
    <dgm:pt modelId="{21888796-E594-422A-B650-B36137453694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Wrangling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65B6DB28-F6BB-4E16-B7A8-6771CCC9D495}" type="parTrans" cxnId="{1098F94A-7700-4E92-88A2-8F1D306A7D54}">
      <dgm:prSet/>
      <dgm:spPr/>
      <dgm:t>
        <a:bodyPr/>
        <a:lstStyle/>
        <a:p>
          <a:endParaRPr lang="es-ES"/>
        </a:p>
      </dgm:t>
    </dgm:pt>
    <dgm:pt modelId="{BCB23786-AB2F-40A3-B58A-212AD95A97E0}" type="sibTrans" cxnId="{1098F94A-7700-4E92-88A2-8F1D306A7D54}">
      <dgm:prSet/>
      <dgm:spPr/>
      <dgm:t>
        <a:bodyPr/>
        <a:lstStyle/>
        <a:p>
          <a:endParaRPr lang="es-ES"/>
        </a:p>
      </dgm:t>
    </dgm:pt>
    <dgm:pt modelId="{17433F7B-02AE-4781-96C6-7E35B449558B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with SQL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429571D8-15E8-4E46-8ADA-ADF6B29D44E9}" type="parTrans" cxnId="{7C20122D-707D-4D1C-AF3B-A5BB3327A74D}">
      <dgm:prSet/>
      <dgm:spPr/>
      <dgm:t>
        <a:bodyPr/>
        <a:lstStyle/>
        <a:p>
          <a:endParaRPr lang="es-ES"/>
        </a:p>
      </dgm:t>
    </dgm:pt>
    <dgm:pt modelId="{6D5F1BD5-17D4-47D2-BA27-CDF6C4CB48B4}" type="sibTrans" cxnId="{7C20122D-707D-4D1C-AF3B-A5BB3327A74D}">
      <dgm:prSet/>
      <dgm:spPr/>
      <dgm:t>
        <a:bodyPr/>
        <a:lstStyle/>
        <a:p>
          <a:endParaRPr lang="es-ES"/>
        </a:p>
      </dgm:t>
    </dgm:pt>
    <dgm:pt modelId="{8F6FCFD5-FE61-4154-8938-EB8380CF08E5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with Data Visualization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6965E485-9C1C-42F7-BDE7-DB98CB648FC3}" type="parTrans" cxnId="{06ACD25D-AD95-4DC6-B42A-6A63F4F4375A}">
      <dgm:prSet/>
      <dgm:spPr/>
      <dgm:t>
        <a:bodyPr/>
        <a:lstStyle/>
        <a:p>
          <a:endParaRPr lang="es-ES"/>
        </a:p>
      </dgm:t>
    </dgm:pt>
    <dgm:pt modelId="{931F42BD-18B9-4A3E-8B78-25953F6BBC27}" type="sibTrans" cxnId="{06ACD25D-AD95-4DC6-B42A-6A63F4F4375A}">
      <dgm:prSet/>
      <dgm:spPr/>
      <dgm:t>
        <a:bodyPr/>
        <a:lstStyle/>
        <a:p>
          <a:endParaRPr lang="es-ES"/>
        </a:p>
      </dgm:t>
    </dgm:pt>
    <dgm:pt modelId="{B84280A4-25F4-4397-B2C2-7B46CE614BCB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Interactive Visual Analytics with Folium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F9EE85DE-0201-402A-9B1F-E0D4A677178E}" type="parTrans" cxnId="{57AEFFBD-C3F4-4F2C-AEEF-B02B1940C8D8}">
      <dgm:prSet/>
      <dgm:spPr/>
      <dgm:t>
        <a:bodyPr/>
        <a:lstStyle/>
        <a:p>
          <a:endParaRPr lang="es-ES"/>
        </a:p>
      </dgm:t>
    </dgm:pt>
    <dgm:pt modelId="{73F538B1-76B6-486E-81FE-3C2DCC012887}" type="sibTrans" cxnId="{57AEFFBD-C3F4-4F2C-AEEF-B02B1940C8D8}">
      <dgm:prSet/>
      <dgm:spPr/>
      <dgm:t>
        <a:bodyPr/>
        <a:lstStyle/>
        <a:p>
          <a:endParaRPr lang="es-ES"/>
        </a:p>
      </dgm:t>
    </dgm:pt>
    <dgm:pt modelId="{274D6CC9-EFB6-4566-8709-F666774FEE2F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Machine Learning Prediction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2EAAAA60-14C8-4D84-98BA-0E11909409A9}" type="parTrans" cxnId="{613CA25C-C948-4620-8E00-7F18169235AB}">
      <dgm:prSet/>
      <dgm:spPr/>
      <dgm:t>
        <a:bodyPr/>
        <a:lstStyle/>
        <a:p>
          <a:endParaRPr lang="es-ES"/>
        </a:p>
      </dgm:t>
    </dgm:pt>
    <dgm:pt modelId="{D65476B8-FA3B-4231-A736-41E43B897E4F}" type="sibTrans" cxnId="{613CA25C-C948-4620-8E00-7F18169235AB}">
      <dgm:prSet/>
      <dgm:spPr/>
      <dgm:t>
        <a:bodyPr/>
        <a:lstStyle/>
        <a:p>
          <a:endParaRPr lang="es-ES"/>
        </a:p>
      </dgm:t>
    </dgm:pt>
    <dgm:pt modelId="{0FB5CE60-204C-4A57-845D-7FE189EA5180}">
      <dgm:prSet/>
      <dgm:spPr/>
      <dgm:t>
        <a:bodyPr/>
        <a:lstStyle/>
        <a:p>
          <a:r>
            <a: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Summary of all results</a:t>
          </a:r>
        </a:p>
      </dgm:t>
    </dgm:pt>
    <dgm:pt modelId="{124BE699-FA4E-4E80-AA9C-89D4F10E88B1}" type="parTrans" cxnId="{2288A360-E8C8-4FDE-BB69-E6B6EF130257}">
      <dgm:prSet/>
      <dgm:spPr/>
      <dgm:t>
        <a:bodyPr/>
        <a:lstStyle/>
        <a:p>
          <a:endParaRPr lang="es-ES"/>
        </a:p>
      </dgm:t>
    </dgm:pt>
    <dgm:pt modelId="{EEB0D833-F44E-41F9-99A9-110009265859}" type="sibTrans" cxnId="{2288A360-E8C8-4FDE-BB69-E6B6EF130257}">
      <dgm:prSet/>
      <dgm:spPr/>
      <dgm:t>
        <a:bodyPr/>
        <a:lstStyle/>
        <a:p>
          <a:endParaRPr lang="es-ES"/>
        </a:p>
      </dgm:t>
    </dgm:pt>
    <dgm:pt modelId="{ABEB720C-6347-4825-8513-3E9944DAC39C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C40441C6-74C9-40E8-B33C-B6873E9F54E3}" type="parTrans" cxnId="{E99FCD8B-46FF-43A9-87CE-8D58003788EC}">
      <dgm:prSet/>
      <dgm:spPr/>
      <dgm:t>
        <a:bodyPr/>
        <a:lstStyle/>
        <a:p>
          <a:endParaRPr lang="es-ES"/>
        </a:p>
      </dgm:t>
    </dgm:pt>
    <dgm:pt modelId="{57A5DBE3-3D59-4599-9D6C-29FEFF6BDABF}" type="sibTrans" cxnId="{E99FCD8B-46FF-43A9-87CE-8D58003788EC}">
      <dgm:prSet/>
      <dgm:spPr/>
      <dgm:t>
        <a:bodyPr/>
        <a:lstStyle/>
        <a:p>
          <a:endParaRPr lang="es-ES"/>
        </a:p>
      </dgm:t>
    </dgm:pt>
    <dgm:pt modelId="{AA75072E-68FB-48E7-BC9E-B4E7E14F1399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Interactive  Analytics 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97F9FB61-1976-4312-A64D-B84D42A4C334}" type="parTrans" cxnId="{2D16F8A3-694A-4AB2-AE2A-0E79702ECA4E}">
      <dgm:prSet/>
      <dgm:spPr/>
      <dgm:t>
        <a:bodyPr/>
        <a:lstStyle/>
        <a:p>
          <a:endParaRPr lang="es-ES"/>
        </a:p>
      </dgm:t>
    </dgm:pt>
    <dgm:pt modelId="{EDCA6D11-798D-4DF5-B9C3-2D9AE66521D1}" type="sibTrans" cxnId="{2D16F8A3-694A-4AB2-AE2A-0E79702ECA4E}">
      <dgm:prSet/>
      <dgm:spPr/>
      <dgm:t>
        <a:bodyPr/>
        <a:lstStyle/>
        <a:p>
          <a:endParaRPr lang="es-ES"/>
        </a:p>
      </dgm:t>
    </dgm:pt>
    <dgm:pt modelId="{3ADFE445-540B-4359-990A-B72FEAE772BD}">
      <dgm:prSet/>
      <dgm:spPr/>
      <dgm:t>
        <a:bodyPr/>
        <a:lstStyle/>
        <a:p>
          <a:r>
            <a:rPr lang="en-US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Predictive Analytics </a:t>
          </a:r>
          <a:endParaRPr lang="en-US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gm:t>
    </dgm:pt>
    <dgm:pt modelId="{F353FD54-65FA-4778-8AF6-60C84A45F22B}" type="parTrans" cxnId="{4D3C38F1-FF5C-448B-A1DD-A87FC9E21904}">
      <dgm:prSet/>
      <dgm:spPr/>
      <dgm:t>
        <a:bodyPr/>
        <a:lstStyle/>
        <a:p>
          <a:endParaRPr lang="es-ES"/>
        </a:p>
      </dgm:t>
    </dgm:pt>
    <dgm:pt modelId="{856110F8-1C8D-4621-8D36-12E0942B92EB}" type="sibTrans" cxnId="{4D3C38F1-FF5C-448B-A1DD-A87FC9E21904}">
      <dgm:prSet/>
      <dgm:spPr/>
      <dgm:t>
        <a:bodyPr/>
        <a:lstStyle/>
        <a:p>
          <a:endParaRPr lang="es-ES"/>
        </a:p>
      </dgm:t>
    </dgm:pt>
    <dgm:pt modelId="{0E435E2F-4303-450C-BA52-DBBB9CBCCB54}" type="pres">
      <dgm:prSet presAssocID="{969F4023-DF93-45E8-B9A9-5F8E9828EE69}" presName="linear" presStyleCnt="0">
        <dgm:presLayoutVars>
          <dgm:dir/>
          <dgm:animLvl val="lvl"/>
          <dgm:resizeHandles val="exact"/>
        </dgm:presLayoutVars>
      </dgm:prSet>
      <dgm:spPr/>
    </dgm:pt>
    <dgm:pt modelId="{06828B74-CAB0-4ABD-967D-DB9A26595EA0}" type="pres">
      <dgm:prSet presAssocID="{93C18AE1-16C2-4DCE-9148-115FD2CB8DFB}" presName="parentLin" presStyleCnt="0"/>
      <dgm:spPr/>
    </dgm:pt>
    <dgm:pt modelId="{568449BE-8960-47CD-9E62-5CD1B705C87C}" type="pres">
      <dgm:prSet presAssocID="{93C18AE1-16C2-4DCE-9148-115FD2CB8DFB}" presName="parentLeftMargin" presStyleLbl="node1" presStyleIdx="0" presStyleCnt="2"/>
      <dgm:spPr/>
    </dgm:pt>
    <dgm:pt modelId="{A366A9AF-3FD2-4F1B-B322-90CA5466A517}" type="pres">
      <dgm:prSet presAssocID="{93C18AE1-16C2-4DCE-9148-115FD2CB8DF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06E15337-72B7-4010-8423-67AA87333ABE}" type="pres">
      <dgm:prSet presAssocID="{93C18AE1-16C2-4DCE-9148-115FD2CB8DFB}" presName="negativeSpace" presStyleCnt="0"/>
      <dgm:spPr/>
    </dgm:pt>
    <dgm:pt modelId="{CD6AEA3E-439B-4A0C-B951-47296B2A99C2}" type="pres">
      <dgm:prSet presAssocID="{93C18AE1-16C2-4DCE-9148-115FD2CB8DFB}" presName="childText" presStyleLbl="conFgAcc1" presStyleIdx="0" presStyleCnt="2">
        <dgm:presLayoutVars>
          <dgm:bulletEnabled val="1"/>
        </dgm:presLayoutVars>
      </dgm:prSet>
      <dgm:spPr/>
    </dgm:pt>
    <dgm:pt modelId="{5ED88747-2000-4162-AE43-3F1AEC5667AA}" type="pres">
      <dgm:prSet presAssocID="{0E53B22D-2DB7-4BA5-866B-57D9CFE6B31A}" presName="spaceBetweenRectangles" presStyleCnt="0"/>
      <dgm:spPr/>
    </dgm:pt>
    <dgm:pt modelId="{F733B225-AB7A-4C5B-9437-01AE4CF27CF2}" type="pres">
      <dgm:prSet presAssocID="{0FB5CE60-204C-4A57-845D-7FE189EA5180}" presName="parentLin" presStyleCnt="0"/>
      <dgm:spPr/>
    </dgm:pt>
    <dgm:pt modelId="{8B8365D1-1AC3-42E0-903B-1D9DCBCB1449}" type="pres">
      <dgm:prSet presAssocID="{0FB5CE60-204C-4A57-845D-7FE189EA5180}" presName="parentLeftMargin" presStyleLbl="node1" presStyleIdx="0" presStyleCnt="2"/>
      <dgm:spPr/>
    </dgm:pt>
    <dgm:pt modelId="{1895A489-A0AB-49A8-ACD1-3F8D09F03E04}" type="pres">
      <dgm:prSet presAssocID="{0FB5CE60-204C-4A57-845D-7FE189EA5180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68A36D92-2988-41B8-8079-24D51D00151D}" type="pres">
      <dgm:prSet presAssocID="{0FB5CE60-204C-4A57-845D-7FE189EA5180}" presName="negativeSpace" presStyleCnt="0"/>
      <dgm:spPr/>
    </dgm:pt>
    <dgm:pt modelId="{F141141B-B624-4728-AE5E-432CDA12F2C8}" type="pres">
      <dgm:prSet presAssocID="{0FB5CE60-204C-4A57-845D-7FE189EA5180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EEDFCC08-0E6E-46CF-9466-4A37A9F22977}" type="presOf" srcId="{ABEB720C-6347-4825-8513-3E9944DAC39C}" destId="{F141141B-B624-4728-AE5E-432CDA12F2C8}" srcOrd="0" destOrd="0" presId="urn:microsoft.com/office/officeart/2005/8/layout/list1"/>
    <dgm:cxn modelId="{B356F10F-E9DA-456A-A1C6-D609D033719F}" srcId="{969F4023-DF93-45E8-B9A9-5F8E9828EE69}" destId="{93C18AE1-16C2-4DCE-9148-115FD2CB8DFB}" srcOrd="0" destOrd="0" parTransId="{52E6FBEC-1573-4C75-9E39-8EDA3B47684B}" sibTransId="{0E53B22D-2DB7-4BA5-866B-57D9CFE6B31A}"/>
    <dgm:cxn modelId="{71CDD619-02BC-483F-8CB8-A187606D434E}" type="presOf" srcId="{0FB5CE60-204C-4A57-845D-7FE189EA5180}" destId="{1895A489-A0AB-49A8-ACD1-3F8D09F03E04}" srcOrd="1" destOrd="0" presId="urn:microsoft.com/office/officeart/2005/8/layout/list1"/>
    <dgm:cxn modelId="{EFF3801A-FEC5-4D4E-ACF0-1B51B49D4BEC}" type="presOf" srcId="{17433F7B-02AE-4781-96C6-7E35B449558B}" destId="{CD6AEA3E-439B-4A0C-B951-47296B2A99C2}" srcOrd="0" destOrd="3" presId="urn:microsoft.com/office/officeart/2005/8/layout/list1"/>
    <dgm:cxn modelId="{D8C63D1E-BA7A-488B-BB97-B962B597FAB4}" type="presOf" srcId="{969F4023-DF93-45E8-B9A9-5F8E9828EE69}" destId="{0E435E2F-4303-450C-BA52-DBBB9CBCCB54}" srcOrd="0" destOrd="0" presId="urn:microsoft.com/office/officeart/2005/8/layout/list1"/>
    <dgm:cxn modelId="{453E601F-223E-4F7C-BEF7-10574E43AFA0}" type="presOf" srcId="{93C18AE1-16C2-4DCE-9148-115FD2CB8DFB}" destId="{A366A9AF-3FD2-4F1B-B322-90CA5466A517}" srcOrd="1" destOrd="0" presId="urn:microsoft.com/office/officeart/2005/8/layout/list1"/>
    <dgm:cxn modelId="{02CA6929-BB27-47EE-A06B-5C68DD3B6A2B}" type="presOf" srcId="{B84280A4-25F4-4397-B2C2-7B46CE614BCB}" destId="{CD6AEA3E-439B-4A0C-B951-47296B2A99C2}" srcOrd="0" destOrd="5" presId="urn:microsoft.com/office/officeart/2005/8/layout/list1"/>
    <dgm:cxn modelId="{7C20122D-707D-4D1C-AF3B-A5BB3327A74D}" srcId="{93C18AE1-16C2-4DCE-9148-115FD2CB8DFB}" destId="{17433F7B-02AE-4781-96C6-7E35B449558B}" srcOrd="3" destOrd="0" parTransId="{429571D8-15E8-4E46-8ADA-ADF6B29D44E9}" sibTransId="{6D5F1BD5-17D4-47D2-BA27-CDF6C4CB48B4}"/>
    <dgm:cxn modelId="{A754B139-C497-4044-A070-90D539282D5E}" type="presOf" srcId="{93C18AE1-16C2-4DCE-9148-115FD2CB8DFB}" destId="{568449BE-8960-47CD-9E62-5CD1B705C87C}" srcOrd="0" destOrd="0" presId="urn:microsoft.com/office/officeart/2005/8/layout/list1"/>
    <dgm:cxn modelId="{613CA25C-C948-4620-8E00-7F18169235AB}" srcId="{93C18AE1-16C2-4DCE-9148-115FD2CB8DFB}" destId="{274D6CC9-EFB6-4566-8709-F666774FEE2F}" srcOrd="6" destOrd="0" parTransId="{2EAAAA60-14C8-4D84-98BA-0E11909409A9}" sibTransId="{D65476B8-FA3B-4231-A736-41E43B897E4F}"/>
    <dgm:cxn modelId="{06ACD25D-AD95-4DC6-B42A-6A63F4F4375A}" srcId="{93C18AE1-16C2-4DCE-9148-115FD2CB8DFB}" destId="{8F6FCFD5-FE61-4154-8938-EB8380CF08E5}" srcOrd="4" destOrd="0" parTransId="{6965E485-9C1C-42F7-BDE7-DB98CB648FC3}" sibTransId="{931F42BD-18B9-4A3E-8B78-25953F6BBC27}"/>
    <dgm:cxn modelId="{2288A360-E8C8-4FDE-BB69-E6B6EF130257}" srcId="{969F4023-DF93-45E8-B9A9-5F8E9828EE69}" destId="{0FB5CE60-204C-4A57-845D-7FE189EA5180}" srcOrd="1" destOrd="0" parTransId="{124BE699-FA4E-4E80-AA9C-89D4F10E88B1}" sibTransId="{EEB0D833-F44E-41F9-99A9-110009265859}"/>
    <dgm:cxn modelId="{128A2A43-A683-4FFC-8D88-A20AC0601218}" type="presOf" srcId="{69CADC03-57C2-4A1E-9D75-5B0AA2330492}" destId="{CD6AEA3E-439B-4A0C-B951-47296B2A99C2}" srcOrd="0" destOrd="0" presId="urn:microsoft.com/office/officeart/2005/8/layout/list1"/>
    <dgm:cxn modelId="{1098F94A-7700-4E92-88A2-8F1D306A7D54}" srcId="{93C18AE1-16C2-4DCE-9148-115FD2CB8DFB}" destId="{21888796-E594-422A-B650-B36137453694}" srcOrd="2" destOrd="0" parTransId="{65B6DB28-F6BB-4E16-B7A8-6771CCC9D495}" sibTransId="{BCB23786-AB2F-40A3-B58A-212AD95A97E0}"/>
    <dgm:cxn modelId="{E3EA9E89-BBDE-49E9-AB44-28FA9E6E930C}" srcId="{93C18AE1-16C2-4DCE-9148-115FD2CB8DFB}" destId="{7B6A856A-3367-4FB6-98F7-3014BA29B6F8}" srcOrd="1" destOrd="0" parTransId="{7CF35DCC-1D41-4190-BCCA-C0DF050F845D}" sibTransId="{DCB284F4-7841-46CF-83B5-95563324AE62}"/>
    <dgm:cxn modelId="{E99FCD8B-46FF-43A9-87CE-8D58003788EC}" srcId="{0FB5CE60-204C-4A57-845D-7FE189EA5180}" destId="{ABEB720C-6347-4825-8513-3E9944DAC39C}" srcOrd="0" destOrd="0" parTransId="{C40441C6-74C9-40E8-B33C-B6873E9F54E3}" sibTransId="{57A5DBE3-3D59-4599-9D6C-29FEFF6BDABF}"/>
    <dgm:cxn modelId="{A34FFE93-D127-444A-8295-D74E2592F00E}" type="presOf" srcId="{AA75072E-68FB-48E7-BC9E-B4E7E14F1399}" destId="{F141141B-B624-4728-AE5E-432CDA12F2C8}" srcOrd="0" destOrd="1" presId="urn:microsoft.com/office/officeart/2005/8/layout/list1"/>
    <dgm:cxn modelId="{E578E496-D58F-4CFF-A470-8F2A6DDC5EB6}" type="presOf" srcId="{8F6FCFD5-FE61-4154-8938-EB8380CF08E5}" destId="{CD6AEA3E-439B-4A0C-B951-47296B2A99C2}" srcOrd="0" destOrd="4" presId="urn:microsoft.com/office/officeart/2005/8/layout/list1"/>
    <dgm:cxn modelId="{2D16F8A3-694A-4AB2-AE2A-0E79702ECA4E}" srcId="{0FB5CE60-204C-4A57-845D-7FE189EA5180}" destId="{AA75072E-68FB-48E7-BC9E-B4E7E14F1399}" srcOrd="1" destOrd="0" parTransId="{97F9FB61-1976-4312-A64D-B84D42A4C334}" sibTransId="{EDCA6D11-798D-4DF5-B9C3-2D9AE66521D1}"/>
    <dgm:cxn modelId="{B718AEB2-8559-4E79-AFBE-5F857338D476}" type="presOf" srcId="{0FB5CE60-204C-4A57-845D-7FE189EA5180}" destId="{8B8365D1-1AC3-42E0-903B-1D9DCBCB1449}" srcOrd="0" destOrd="0" presId="urn:microsoft.com/office/officeart/2005/8/layout/list1"/>
    <dgm:cxn modelId="{57AEFFBD-C3F4-4F2C-AEEF-B02B1940C8D8}" srcId="{93C18AE1-16C2-4DCE-9148-115FD2CB8DFB}" destId="{B84280A4-25F4-4397-B2C2-7B46CE614BCB}" srcOrd="5" destOrd="0" parTransId="{F9EE85DE-0201-402A-9B1F-E0D4A677178E}" sibTransId="{73F538B1-76B6-486E-81FE-3C2DCC012887}"/>
    <dgm:cxn modelId="{DEAAFFCA-BAC3-433C-ACD3-2F67EE87265E}" type="presOf" srcId="{21888796-E594-422A-B650-B36137453694}" destId="{CD6AEA3E-439B-4A0C-B951-47296B2A99C2}" srcOrd="0" destOrd="2" presId="urn:microsoft.com/office/officeart/2005/8/layout/list1"/>
    <dgm:cxn modelId="{C994C5E6-FF37-4676-AAC7-20ED7A8457FF}" type="presOf" srcId="{274D6CC9-EFB6-4566-8709-F666774FEE2F}" destId="{CD6AEA3E-439B-4A0C-B951-47296B2A99C2}" srcOrd="0" destOrd="6" presId="urn:microsoft.com/office/officeart/2005/8/layout/list1"/>
    <dgm:cxn modelId="{874043EF-7FC2-4A0E-BF07-CC6550B5210B}" type="presOf" srcId="{7B6A856A-3367-4FB6-98F7-3014BA29B6F8}" destId="{CD6AEA3E-439B-4A0C-B951-47296B2A99C2}" srcOrd="0" destOrd="1" presId="urn:microsoft.com/office/officeart/2005/8/layout/list1"/>
    <dgm:cxn modelId="{4D3C38F1-FF5C-448B-A1DD-A87FC9E21904}" srcId="{0FB5CE60-204C-4A57-845D-7FE189EA5180}" destId="{3ADFE445-540B-4359-990A-B72FEAE772BD}" srcOrd="2" destOrd="0" parTransId="{F353FD54-65FA-4778-8AF6-60C84A45F22B}" sibTransId="{856110F8-1C8D-4621-8D36-12E0942B92EB}"/>
    <dgm:cxn modelId="{E855E0F5-1E94-4A33-BA88-91923B66DE53}" type="presOf" srcId="{3ADFE445-540B-4359-990A-B72FEAE772BD}" destId="{F141141B-B624-4728-AE5E-432CDA12F2C8}" srcOrd="0" destOrd="2" presId="urn:microsoft.com/office/officeart/2005/8/layout/list1"/>
    <dgm:cxn modelId="{2174B5FC-9305-4663-B881-3F758622BDFC}" srcId="{93C18AE1-16C2-4DCE-9148-115FD2CB8DFB}" destId="{69CADC03-57C2-4A1E-9D75-5B0AA2330492}" srcOrd="0" destOrd="0" parTransId="{50B80656-10CF-4DE5-8AB5-83294C7C76FD}" sibTransId="{CBE21F41-BDC2-4441-92BE-DCFBF2E2FE41}"/>
    <dgm:cxn modelId="{63C52790-C4EC-4658-A34D-32B90949E455}" type="presParOf" srcId="{0E435E2F-4303-450C-BA52-DBBB9CBCCB54}" destId="{06828B74-CAB0-4ABD-967D-DB9A26595EA0}" srcOrd="0" destOrd="0" presId="urn:microsoft.com/office/officeart/2005/8/layout/list1"/>
    <dgm:cxn modelId="{436E9430-F5B1-47BB-8DA2-5377147C6395}" type="presParOf" srcId="{06828B74-CAB0-4ABD-967D-DB9A26595EA0}" destId="{568449BE-8960-47CD-9E62-5CD1B705C87C}" srcOrd="0" destOrd="0" presId="urn:microsoft.com/office/officeart/2005/8/layout/list1"/>
    <dgm:cxn modelId="{FBD5FCF9-7CE4-44BE-885F-C55C210C9BA1}" type="presParOf" srcId="{06828B74-CAB0-4ABD-967D-DB9A26595EA0}" destId="{A366A9AF-3FD2-4F1B-B322-90CA5466A517}" srcOrd="1" destOrd="0" presId="urn:microsoft.com/office/officeart/2005/8/layout/list1"/>
    <dgm:cxn modelId="{CDE628E0-F3A8-4992-8A66-D1C2DE0C49E8}" type="presParOf" srcId="{0E435E2F-4303-450C-BA52-DBBB9CBCCB54}" destId="{06E15337-72B7-4010-8423-67AA87333ABE}" srcOrd="1" destOrd="0" presId="urn:microsoft.com/office/officeart/2005/8/layout/list1"/>
    <dgm:cxn modelId="{D47A8642-2DCD-4228-BBF0-86D4365E6CC8}" type="presParOf" srcId="{0E435E2F-4303-450C-BA52-DBBB9CBCCB54}" destId="{CD6AEA3E-439B-4A0C-B951-47296B2A99C2}" srcOrd="2" destOrd="0" presId="urn:microsoft.com/office/officeart/2005/8/layout/list1"/>
    <dgm:cxn modelId="{2A40608B-9F9A-4DA3-ADAC-B90A9C19614A}" type="presParOf" srcId="{0E435E2F-4303-450C-BA52-DBBB9CBCCB54}" destId="{5ED88747-2000-4162-AE43-3F1AEC5667AA}" srcOrd="3" destOrd="0" presId="urn:microsoft.com/office/officeart/2005/8/layout/list1"/>
    <dgm:cxn modelId="{A9661FD0-3245-417B-8113-21252925620E}" type="presParOf" srcId="{0E435E2F-4303-450C-BA52-DBBB9CBCCB54}" destId="{F733B225-AB7A-4C5B-9437-01AE4CF27CF2}" srcOrd="4" destOrd="0" presId="urn:microsoft.com/office/officeart/2005/8/layout/list1"/>
    <dgm:cxn modelId="{930CC829-0AED-4290-B70E-9874403FB0C5}" type="presParOf" srcId="{F733B225-AB7A-4C5B-9437-01AE4CF27CF2}" destId="{8B8365D1-1AC3-42E0-903B-1D9DCBCB1449}" srcOrd="0" destOrd="0" presId="urn:microsoft.com/office/officeart/2005/8/layout/list1"/>
    <dgm:cxn modelId="{31435A0C-FA54-46ED-93EF-4E41AA721045}" type="presParOf" srcId="{F733B225-AB7A-4C5B-9437-01AE4CF27CF2}" destId="{1895A489-A0AB-49A8-ACD1-3F8D09F03E04}" srcOrd="1" destOrd="0" presId="urn:microsoft.com/office/officeart/2005/8/layout/list1"/>
    <dgm:cxn modelId="{BC7BE9FB-2983-415B-B83B-56AEC51C1EC5}" type="presParOf" srcId="{0E435E2F-4303-450C-BA52-DBBB9CBCCB54}" destId="{68A36D92-2988-41B8-8079-24D51D00151D}" srcOrd="5" destOrd="0" presId="urn:microsoft.com/office/officeart/2005/8/layout/list1"/>
    <dgm:cxn modelId="{2ACCE819-8E69-4764-8309-F2F42DCA6356}" type="presParOf" srcId="{0E435E2F-4303-450C-BA52-DBBB9CBCCB54}" destId="{F141141B-B624-4728-AE5E-432CDA12F2C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2BC5B8D-6292-43D8-87E8-30566E6DCE6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BBD9564B-69D4-4F08-B9D7-37930D80885C}">
      <dgm:prSet phldrT="[Text]"/>
      <dgm:spPr/>
      <dgm:t>
        <a:bodyPr/>
        <a:lstStyle/>
        <a:p>
          <a:r>
            <a:rPr lang="es-ES" dirty="0" err="1"/>
            <a:t>Request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SpaceX API</a:t>
          </a:r>
        </a:p>
      </dgm:t>
    </dgm:pt>
    <dgm:pt modelId="{F211E80D-D96B-4A99-80FD-0E3E4535CABA}" type="parTrans" cxnId="{73260A40-5458-4A3E-8779-CB2B8D4BE532}">
      <dgm:prSet/>
      <dgm:spPr/>
      <dgm:t>
        <a:bodyPr/>
        <a:lstStyle/>
        <a:p>
          <a:endParaRPr lang="es-ES"/>
        </a:p>
      </dgm:t>
    </dgm:pt>
    <dgm:pt modelId="{D3446C96-A7CF-4DDD-86AA-822BC99B6C33}" type="sibTrans" cxnId="{73260A40-5458-4A3E-8779-CB2B8D4BE532}">
      <dgm:prSet/>
      <dgm:spPr/>
      <dgm:t>
        <a:bodyPr/>
        <a:lstStyle/>
        <a:p>
          <a:endParaRPr lang="es-ES"/>
        </a:p>
      </dgm:t>
    </dgm:pt>
    <dgm:pt modelId="{2B7C3837-271A-4763-AF5C-5E38D7161CAB}">
      <dgm:prSet phldrT="[Text]"/>
      <dgm:spPr/>
      <dgm:t>
        <a:bodyPr/>
        <a:lstStyle/>
        <a:p>
          <a:r>
            <a:rPr lang="es-ES" dirty="0" err="1"/>
            <a:t>Decode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json</a:t>
          </a:r>
          <a:endParaRPr lang="es-ES" dirty="0"/>
        </a:p>
      </dgm:t>
    </dgm:pt>
    <dgm:pt modelId="{1ABE81E6-D28C-4172-AC2F-B1CA5E0E3ABF}" type="parTrans" cxnId="{F018B750-3E1A-4DF7-A659-31B9E21082C2}">
      <dgm:prSet/>
      <dgm:spPr/>
      <dgm:t>
        <a:bodyPr/>
        <a:lstStyle/>
        <a:p>
          <a:endParaRPr lang="es-ES"/>
        </a:p>
      </dgm:t>
    </dgm:pt>
    <dgm:pt modelId="{D4DAD0E3-4BCD-4802-A82C-72D47F5044B8}" type="sibTrans" cxnId="{F018B750-3E1A-4DF7-A659-31B9E21082C2}">
      <dgm:prSet/>
      <dgm:spPr/>
      <dgm:t>
        <a:bodyPr/>
        <a:lstStyle/>
        <a:p>
          <a:endParaRPr lang="es-ES"/>
        </a:p>
      </dgm:t>
    </dgm:pt>
    <dgm:pt modelId="{20ED7938-7406-43F4-9A78-1CCBEF16D7C9}">
      <dgm:prSet phldrT="[Text]"/>
      <dgm:spPr/>
      <dgm:t>
        <a:bodyPr/>
        <a:lstStyle/>
        <a:p>
          <a:r>
            <a:rPr lang="es-ES" dirty="0"/>
            <a:t>Web </a:t>
          </a:r>
          <a:r>
            <a:rPr lang="es-ES" dirty="0" err="1"/>
            <a:t>Scraping</a:t>
          </a:r>
          <a:r>
            <a:rPr lang="es-ES" dirty="0"/>
            <a:t> </a:t>
          </a:r>
          <a:r>
            <a:rPr lang="es-ES" dirty="0" err="1"/>
            <a:t>through</a:t>
          </a:r>
          <a:r>
            <a:rPr lang="es-ES" dirty="0"/>
            <a:t> </a:t>
          </a:r>
          <a:r>
            <a:rPr lang="es-ES" dirty="0" err="1"/>
            <a:t>Beautiful</a:t>
          </a:r>
          <a:r>
            <a:rPr lang="es-ES" dirty="0"/>
            <a:t> </a:t>
          </a:r>
          <a:r>
            <a:rPr lang="es-ES" dirty="0" err="1"/>
            <a:t>Soup</a:t>
          </a:r>
          <a:endParaRPr lang="es-ES" dirty="0"/>
        </a:p>
      </dgm:t>
    </dgm:pt>
    <dgm:pt modelId="{E7EDD541-62FB-4711-9036-8013DFA0B8FF}" type="parTrans" cxnId="{AE3868E2-DF15-4510-8704-7266507F3800}">
      <dgm:prSet/>
      <dgm:spPr/>
      <dgm:t>
        <a:bodyPr/>
        <a:lstStyle/>
        <a:p>
          <a:endParaRPr lang="es-ES"/>
        </a:p>
      </dgm:t>
    </dgm:pt>
    <dgm:pt modelId="{D98BF579-F44A-4C7B-A3DD-AAC7C5550142}" type="sibTrans" cxnId="{AE3868E2-DF15-4510-8704-7266507F3800}">
      <dgm:prSet/>
      <dgm:spPr/>
      <dgm:t>
        <a:bodyPr/>
        <a:lstStyle/>
        <a:p>
          <a:endParaRPr lang="es-ES"/>
        </a:p>
      </dgm:t>
    </dgm:pt>
    <dgm:pt modelId="{599A3FFD-82FB-46F6-AAB1-29D6A238BCEA}">
      <dgm:prSet phldrT="[Text]"/>
      <dgm:spPr/>
      <dgm:t>
        <a:bodyPr/>
        <a:lstStyle/>
        <a:p>
          <a:r>
            <a:rPr lang="es-ES" dirty="0" err="1"/>
            <a:t>Extract</a:t>
          </a:r>
          <a:r>
            <a:rPr lang="es-ES" dirty="0"/>
            <a:t> HTML table</a:t>
          </a:r>
        </a:p>
      </dgm:t>
    </dgm:pt>
    <dgm:pt modelId="{E8809555-64D0-433D-BBAD-BB90F57FDA44}" type="parTrans" cxnId="{724D5C0F-9137-40D7-B3EF-6CA3671039AC}">
      <dgm:prSet/>
      <dgm:spPr/>
      <dgm:t>
        <a:bodyPr/>
        <a:lstStyle/>
        <a:p>
          <a:endParaRPr lang="es-ES"/>
        </a:p>
      </dgm:t>
    </dgm:pt>
    <dgm:pt modelId="{25ADDB0B-9CB9-4243-9E99-2332DAAB60AA}" type="sibTrans" cxnId="{724D5C0F-9137-40D7-B3EF-6CA3671039AC}">
      <dgm:prSet/>
      <dgm:spPr/>
      <dgm:t>
        <a:bodyPr/>
        <a:lstStyle/>
        <a:p>
          <a:endParaRPr lang="es-ES"/>
        </a:p>
      </dgm:t>
    </dgm:pt>
    <dgm:pt modelId="{3BB028B2-CA9F-4845-A118-2E6A687B40A8}">
      <dgm:prSet phldrT="[Text]"/>
      <dgm:spPr/>
      <dgm:t>
        <a:bodyPr/>
        <a:lstStyle/>
        <a:p>
          <a:r>
            <a:rPr lang="es-ES" dirty="0" err="1"/>
            <a:t>Convert</a:t>
          </a:r>
          <a:r>
            <a:rPr lang="es-ES" dirty="0"/>
            <a:t> </a:t>
          </a:r>
          <a:r>
            <a:rPr lang="es-ES" dirty="0" err="1"/>
            <a:t>to</a:t>
          </a:r>
          <a:r>
            <a:rPr lang="es-ES" dirty="0"/>
            <a:t> </a:t>
          </a:r>
          <a:r>
            <a:rPr lang="es-ES" dirty="0" err="1"/>
            <a:t>dataframe</a:t>
          </a:r>
          <a:endParaRPr lang="es-ES" dirty="0"/>
        </a:p>
      </dgm:t>
    </dgm:pt>
    <dgm:pt modelId="{84D2BCAD-A2AF-470A-81CF-B3789F5ACA1E}" type="parTrans" cxnId="{A20873A1-4CF3-4E7D-8084-B8E2D2D137F8}">
      <dgm:prSet/>
      <dgm:spPr/>
    </dgm:pt>
    <dgm:pt modelId="{2F908A27-C53F-433E-995D-E083664B3B6A}" type="sibTrans" cxnId="{A20873A1-4CF3-4E7D-8084-B8E2D2D137F8}">
      <dgm:prSet/>
      <dgm:spPr/>
      <dgm:t>
        <a:bodyPr/>
        <a:lstStyle/>
        <a:p>
          <a:endParaRPr lang="es-ES"/>
        </a:p>
      </dgm:t>
    </dgm:pt>
    <dgm:pt modelId="{B9749036-1703-452F-80C7-CA2B5EFFEB86}">
      <dgm:prSet phldrT="[Text]"/>
      <dgm:spPr/>
      <dgm:t>
        <a:bodyPr/>
        <a:lstStyle/>
        <a:p>
          <a:r>
            <a:rPr lang="es-ES" dirty="0" err="1"/>
            <a:t>Missing</a:t>
          </a:r>
          <a:r>
            <a:rPr lang="es-ES" dirty="0"/>
            <a:t> </a:t>
          </a:r>
          <a:r>
            <a:rPr lang="es-ES" dirty="0" err="1"/>
            <a:t>values</a:t>
          </a:r>
          <a:endParaRPr lang="es-ES" dirty="0"/>
        </a:p>
      </dgm:t>
    </dgm:pt>
    <dgm:pt modelId="{C0FB761A-7383-4A42-B09C-ABA16E57F658}" type="parTrans" cxnId="{1C1510C4-E991-4770-843A-2BBFDB6AF77C}">
      <dgm:prSet/>
      <dgm:spPr/>
    </dgm:pt>
    <dgm:pt modelId="{E77D2228-126C-4742-BF13-ED1CFACBDB39}" type="sibTrans" cxnId="{1C1510C4-E991-4770-843A-2BBFDB6AF77C}">
      <dgm:prSet/>
      <dgm:spPr/>
      <dgm:t>
        <a:bodyPr/>
        <a:lstStyle/>
        <a:p>
          <a:endParaRPr lang="es-ES"/>
        </a:p>
      </dgm:t>
    </dgm:pt>
    <dgm:pt modelId="{62FB7101-5D2A-4584-98AB-9FF9C7693CD5}">
      <dgm:prSet phldrT="[Text]"/>
      <dgm:spPr/>
      <dgm:t>
        <a:bodyPr/>
        <a:lstStyle/>
        <a:p>
          <a:r>
            <a:rPr lang="es-ES" dirty="0" err="1"/>
            <a:t>Convert</a:t>
          </a:r>
          <a:r>
            <a:rPr lang="es-ES" dirty="0"/>
            <a:t> HTML Table </a:t>
          </a:r>
          <a:r>
            <a:rPr lang="es-ES" dirty="0" err="1"/>
            <a:t>into</a:t>
          </a:r>
          <a:r>
            <a:rPr lang="es-ES" dirty="0"/>
            <a:t> a </a:t>
          </a:r>
          <a:r>
            <a:rPr lang="es-ES" dirty="0" err="1"/>
            <a:t>dataframe</a:t>
          </a:r>
          <a:endParaRPr lang="es-ES" dirty="0"/>
        </a:p>
      </dgm:t>
    </dgm:pt>
    <dgm:pt modelId="{E9334455-4351-4990-A9EA-A8C3087D9B1A}" type="parTrans" cxnId="{3E128784-3925-4CBD-81C4-7FE4FAAB32FF}">
      <dgm:prSet/>
      <dgm:spPr/>
    </dgm:pt>
    <dgm:pt modelId="{C76B4FCE-A437-42BC-8D0B-4756AA5A297B}" type="sibTrans" cxnId="{3E128784-3925-4CBD-81C4-7FE4FAAB32FF}">
      <dgm:prSet/>
      <dgm:spPr/>
      <dgm:t>
        <a:bodyPr/>
        <a:lstStyle/>
        <a:p>
          <a:endParaRPr lang="es-ES"/>
        </a:p>
      </dgm:t>
    </dgm:pt>
    <dgm:pt modelId="{DEC608CB-F362-46BA-BB1F-113139CBE5F6}" type="pres">
      <dgm:prSet presAssocID="{42BC5B8D-6292-43D8-87E8-30566E6DCE6D}" presName="Name0" presStyleCnt="0">
        <dgm:presLayoutVars>
          <dgm:dir/>
          <dgm:resizeHandles val="exact"/>
        </dgm:presLayoutVars>
      </dgm:prSet>
      <dgm:spPr/>
    </dgm:pt>
    <dgm:pt modelId="{8FE407D1-732F-4190-83FD-7774023FC6AF}" type="pres">
      <dgm:prSet presAssocID="{BBD9564B-69D4-4F08-B9D7-37930D80885C}" presName="node" presStyleLbl="node1" presStyleIdx="0" presStyleCnt="7">
        <dgm:presLayoutVars>
          <dgm:bulletEnabled val="1"/>
        </dgm:presLayoutVars>
      </dgm:prSet>
      <dgm:spPr/>
    </dgm:pt>
    <dgm:pt modelId="{A2C82982-50DA-4454-A574-9D3C571C4E0C}" type="pres">
      <dgm:prSet presAssocID="{D3446C96-A7CF-4DDD-86AA-822BC99B6C33}" presName="sibTrans" presStyleLbl="sibTrans2D1" presStyleIdx="0" presStyleCnt="6"/>
      <dgm:spPr/>
    </dgm:pt>
    <dgm:pt modelId="{A41E86F9-BF5A-4EB4-9CAE-FBBE186FA950}" type="pres">
      <dgm:prSet presAssocID="{D3446C96-A7CF-4DDD-86AA-822BC99B6C33}" presName="connectorText" presStyleLbl="sibTrans2D1" presStyleIdx="0" presStyleCnt="6"/>
      <dgm:spPr/>
    </dgm:pt>
    <dgm:pt modelId="{A6F70FE5-C2AD-4AC3-B564-C0A9786F2D1E}" type="pres">
      <dgm:prSet presAssocID="{2B7C3837-271A-4763-AF5C-5E38D7161CAB}" presName="node" presStyleLbl="node1" presStyleIdx="1" presStyleCnt="7">
        <dgm:presLayoutVars>
          <dgm:bulletEnabled val="1"/>
        </dgm:presLayoutVars>
      </dgm:prSet>
      <dgm:spPr/>
    </dgm:pt>
    <dgm:pt modelId="{1D777763-1C2C-422C-BDE8-2D497EC53374}" type="pres">
      <dgm:prSet presAssocID="{D4DAD0E3-4BCD-4802-A82C-72D47F5044B8}" presName="sibTrans" presStyleLbl="sibTrans2D1" presStyleIdx="1" presStyleCnt="6"/>
      <dgm:spPr/>
    </dgm:pt>
    <dgm:pt modelId="{993273FE-94B4-4938-A52E-73E092D244C0}" type="pres">
      <dgm:prSet presAssocID="{D4DAD0E3-4BCD-4802-A82C-72D47F5044B8}" presName="connectorText" presStyleLbl="sibTrans2D1" presStyleIdx="1" presStyleCnt="6"/>
      <dgm:spPr/>
    </dgm:pt>
    <dgm:pt modelId="{60FBEDF8-B040-4FA1-9A6F-8D00D896462B}" type="pres">
      <dgm:prSet presAssocID="{3BB028B2-CA9F-4845-A118-2E6A687B40A8}" presName="node" presStyleLbl="node1" presStyleIdx="2" presStyleCnt="7">
        <dgm:presLayoutVars>
          <dgm:bulletEnabled val="1"/>
        </dgm:presLayoutVars>
      </dgm:prSet>
      <dgm:spPr/>
    </dgm:pt>
    <dgm:pt modelId="{8E433C11-AC4A-4C8F-BACA-4AC1EE407432}" type="pres">
      <dgm:prSet presAssocID="{2F908A27-C53F-433E-995D-E083664B3B6A}" presName="sibTrans" presStyleLbl="sibTrans2D1" presStyleIdx="2" presStyleCnt="6"/>
      <dgm:spPr/>
    </dgm:pt>
    <dgm:pt modelId="{A90EF5FC-A11A-4272-955D-3F03001EB09B}" type="pres">
      <dgm:prSet presAssocID="{2F908A27-C53F-433E-995D-E083664B3B6A}" presName="connectorText" presStyleLbl="sibTrans2D1" presStyleIdx="2" presStyleCnt="6"/>
      <dgm:spPr/>
    </dgm:pt>
    <dgm:pt modelId="{14369714-4F34-4EA4-8C9A-37C7329BC2EF}" type="pres">
      <dgm:prSet presAssocID="{B9749036-1703-452F-80C7-CA2B5EFFEB86}" presName="node" presStyleLbl="node1" presStyleIdx="3" presStyleCnt="7">
        <dgm:presLayoutVars>
          <dgm:bulletEnabled val="1"/>
        </dgm:presLayoutVars>
      </dgm:prSet>
      <dgm:spPr/>
    </dgm:pt>
    <dgm:pt modelId="{661B3DAF-CBD5-4A51-96E5-94FF6B366CA7}" type="pres">
      <dgm:prSet presAssocID="{E77D2228-126C-4742-BF13-ED1CFACBDB39}" presName="sibTrans" presStyleLbl="sibTrans2D1" presStyleIdx="3" presStyleCnt="6"/>
      <dgm:spPr/>
    </dgm:pt>
    <dgm:pt modelId="{0BF88B99-85AD-466A-8879-879D7527C328}" type="pres">
      <dgm:prSet presAssocID="{E77D2228-126C-4742-BF13-ED1CFACBDB39}" presName="connectorText" presStyleLbl="sibTrans2D1" presStyleIdx="3" presStyleCnt="6"/>
      <dgm:spPr/>
    </dgm:pt>
    <dgm:pt modelId="{E89356C7-4062-488A-88EF-851F93211F90}" type="pres">
      <dgm:prSet presAssocID="{20ED7938-7406-43F4-9A78-1CCBEF16D7C9}" presName="node" presStyleLbl="node1" presStyleIdx="4" presStyleCnt="7">
        <dgm:presLayoutVars>
          <dgm:bulletEnabled val="1"/>
        </dgm:presLayoutVars>
      </dgm:prSet>
      <dgm:spPr/>
    </dgm:pt>
    <dgm:pt modelId="{71F1ABF5-8F1D-4D08-893D-C7C7EFCD4B14}" type="pres">
      <dgm:prSet presAssocID="{D98BF579-F44A-4C7B-A3DD-AAC7C5550142}" presName="sibTrans" presStyleLbl="sibTrans2D1" presStyleIdx="4" presStyleCnt="6"/>
      <dgm:spPr/>
    </dgm:pt>
    <dgm:pt modelId="{5E9575A4-FBD4-4670-A6F9-BA0FE3590D90}" type="pres">
      <dgm:prSet presAssocID="{D98BF579-F44A-4C7B-A3DD-AAC7C5550142}" presName="connectorText" presStyleLbl="sibTrans2D1" presStyleIdx="4" presStyleCnt="6"/>
      <dgm:spPr/>
    </dgm:pt>
    <dgm:pt modelId="{92CD9C8E-6825-4BB9-9A2F-4961D18696FC}" type="pres">
      <dgm:prSet presAssocID="{599A3FFD-82FB-46F6-AAB1-29D6A238BCEA}" presName="node" presStyleLbl="node1" presStyleIdx="5" presStyleCnt="7">
        <dgm:presLayoutVars>
          <dgm:bulletEnabled val="1"/>
        </dgm:presLayoutVars>
      </dgm:prSet>
      <dgm:spPr/>
    </dgm:pt>
    <dgm:pt modelId="{843EAE61-5D05-4F04-95B0-EDB2587B7CB4}" type="pres">
      <dgm:prSet presAssocID="{25ADDB0B-9CB9-4243-9E99-2332DAAB60AA}" presName="sibTrans" presStyleLbl="sibTrans2D1" presStyleIdx="5" presStyleCnt="6"/>
      <dgm:spPr/>
    </dgm:pt>
    <dgm:pt modelId="{20497CF9-89A7-4C1C-8CAB-BB4D6077AA33}" type="pres">
      <dgm:prSet presAssocID="{25ADDB0B-9CB9-4243-9E99-2332DAAB60AA}" presName="connectorText" presStyleLbl="sibTrans2D1" presStyleIdx="5" presStyleCnt="6"/>
      <dgm:spPr/>
    </dgm:pt>
    <dgm:pt modelId="{9D77AE2C-DE7A-40BA-9DE1-34E6454CD26B}" type="pres">
      <dgm:prSet presAssocID="{62FB7101-5D2A-4584-98AB-9FF9C7693CD5}" presName="node" presStyleLbl="node1" presStyleIdx="6" presStyleCnt="7">
        <dgm:presLayoutVars>
          <dgm:bulletEnabled val="1"/>
        </dgm:presLayoutVars>
      </dgm:prSet>
      <dgm:spPr/>
    </dgm:pt>
  </dgm:ptLst>
  <dgm:cxnLst>
    <dgm:cxn modelId="{98478105-F40F-4F4A-93F9-5BDE1E4C4E02}" type="presOf" srcId="{25ADDB0B-9CB9-4243-9E99-2332DAAB60AA}" destId="{20497CF9-89A7-4C1C-8CAB-BB4D6077AA33}" srcOrd="1" destOrd="0" presId="urn:microsoft.com/office/officeart/2005/8/layout/process1"/>
    <dgm:cxn modelId="{72CF9608-D4FE-41E4-AE1E-AAC898A242CB}" type="presOf" srcId="{25ADDB0B-9CB9-4243-9E99-2332DAAB60AA}" destId="{843EAE61-5D05-4F04-95B0-EDB2587B7CB4}" srcOrd="0" destOrd="0" presId="urn:microsoft.com/office/officeart/2005/8/layout/process1"/>
    <dgm:cxn modelId="{483FE408-468D-4865-93E7-0EE00767949F}" type="presOf" srcId="{D4DAD0E3-4BCD-4802-A82C-72D47F5044B8}" destId="{993273FE-94B4-4938-A52E-73E092D244C0}" srcOrd="1" destOrd="0" presId="urn:microsoft.com/office/officeart/2005/8/layout/process1"/>
    <dgm:cxn modelId="{724D5C0F-9137-40D7-B3EF-6CA3671039AC}" srcId="{42BC5B8D-6292-43D8-87E8-30566E6DCE6D}" destId="{599A3FFD-82FB-46F6-AAB1-29D6A238BCEA}" srcOrd="5" destOrd="0" parTransId="{E8809555-64D0-433D-BBAD-BB90F57FDA44}" sibTransId="{25ADDB0B-9CB9-4243-9E99-2332DAAB60AA}"/>
    <dgm:cxn modelId="{4667C310-32C5-4D9E-B850-ED26280C07D9}" type="presOf" srcId="{3BB028B2-CA9F-4845-A118-2E6A687B40A8}" destId="{60FBEDF8-B040-4FA1-9A6F-8D00D896462B}" srcOrd="0" destOrd="0" presId="urn:microsoft.com/office/officeart/2005/8/layout/process1"/>
    <dgm:cxn modelId="{DDDF871B-6ECE-4790-BB52-4EEB636201AD}" type="presOf" srcId="{D3446C96-A7CF-4DDD-86AA-822BC99B6C33}" destId="{A2C82982-50DA-4454-A574-9D3C571C4E0C}" srcOrd="0" destOrd="0" presId="urn:microsoft.com/office/officeart/2005/8/layout/process1"/>
    <dgm:cxn modelId="{73260A40-5458-4A3E-8779-CB2B8D4BE532}" srcId="{42BC5B8D-6292-43D8-87E8-30566E6DCE6D}" destId="{BBD9564B-69D4-4F08-B9D7-37930D80885C}" srcOrd="0" destOrd="0" parTransId="{F211E80D-D96B-4A99-80FD-0E3E4535CABA}" sibTransId="{D3446C96-A7CF-4DDD-86AA-822BC99B6C33}"/>
    <dgm:cxn modelId="{E79F6545-9B9D-49EF-9EE2-DDA8E3FC461F}" type="presOf" srcId="{E77D2228-126C-4742-BF13-ED1CFACBDB39}" destId="{0BF88B99-85AD-466A-8879-879D7527C328}" srcOrd="1" destOrd="0" presId="urn:microsoft.com/office/officeart/2005/8/layout/process1"/>
    <dgm:cxn modelId="{122C3969-5BB1-4122-B145-9ACA2D300141}" type="presOf" srcId="{20ED7938-7406-43F4-9A78-1CCBEF16D7C9}" destId="{E89356C7-4062-488A-88EF-851F93211F90}" srcOrd="0" destOrd="0" presId="urn:microsoft.com/office/officeart/2005/8/layout/process1"/>
    <dgm:cxn modelId="{5C7F4C4B-E482-4D09-A2BA-2B1811C4FC1A}" type="presOf" srcId="{62FB7101-5D2A-4584-98AB-9FF9C7693CD5}" destId="{9D77AE2C-DE7A-40BA-9DE1-34E6454CD26B}" srcOrd="0" destOrd="0" presId="urn:microsoft.com/office/officeart/2005/8/layout/process1"/>
    <dgm:cxn modelId="{8C3C194C-C690-45F1-B82E-2FDCF6B35B11}" type="presOf" srcId="{D3446C96-A7CF-4DDD-86AA-822BC99B6C33}" destId="{A41E86F9-BF5A-4EB4-9CAE-FBBE186FA950}" srcOrd="1" destOrd="0" presId="urn:microsoft.com/office/officeart/2005/8/layout/process1"/>
    <dgm:cxn modelId="{0022256E-A68C-4F5B-B093-2DBD69C571D5}" type="presOf" srcId="{B9749036-1703-452F-80C7-CA2B5EFFEB86}" destId="{14369714-4F34-4EA4-8C9A-37C7329BC2EF}" srcOrd="0" destOrd="0" presId="urn:microsoft.com/office/officeart/2005/8/layout/process1"/>
    <dgm:cxn modelId="{5895B66E-C68A-4797-B900-A5DC14497376}" type="presOf" srcId="{2F908A27-C53F-433E-995D-E083664B3B6A}" destId="{A90EF5FC-A11A-4272-955D-3F03001EB09B}" srcOrd="1" destOrd="0" presId="urn:microsoft.com/office/officeart/2005/8/layout/process1"/>
    <dgm:cxn modelId="{F018B750-3E1A-4DF7-A659-31B9E21082C2}" srcId="{42BC5B8D-6292-43D8-87E8-30566E6DCE6D}" destId="{2B7C3837-271A-4763-AF5C-5E38D7161CAB}" srcOrd="1" destOrd="0" parTransId="{1ABE81E6-D28C-4172-AC2F-B1CA5E0E3ABF}" sibTransId="{D4DAD0E3-4BCD-4802-A82C-72D47F5044B8}"/>
    <dgm:cxn modelId="{A7334D78-BDB4-45B9-ADB6-EEA664180535}" type="presOf" srcId="{D98BF579-F44A-4C7B-A3DD-AAC7C5550142}" destId="{71F1ABF5-8F1D-4D08-893D-C7C7EFCD4B14}" srcOrd="0" destOrd="0" presId="urn:microsoft.com/office/officeart/2005/8/layout/process1"/>
    <dgm:cxn modelId="{BCEA035A-8B12-4A67-BFAF-C269BFB38178}" type="presOf" srcId="{D4DAD0E3-4BCD-4802-A82C-72D47F5044B8}" destId="{1D777763-1C2C-422C-BDE8-2D497EC53374}" srcOrd="0" destOrd="0" presId="urn:microsoft.com/office/officeart/2005/8/layout/process1"/>
    <dgm:cxn modelId="{3E128784-3925-4CBD-81C4-7FE4FAAB32FF}" srcId="{42BC5B8D-6292-43D8-87E8-30566E6DCE6D}" destId="{62FB7101-5D2A-4584-98AB-9FF9C7693CD5}" srcOrd="6" destOrd="0" parTransId="{E9334455-4351-4990-A9EA-A8C3087D9B1A}" sibTransId="{C76B4FCE-A437-42BC-8D0B-4756AA5A297B}"/>
    <dgm:cxn modelId="{A20873A1-4CF3-4E7D-8084-B8E2D2D137F8}" srcId="{42BC5B8D-6292-43D8-87E8-30566E6DCE6D}" destId="{3BB028B2-CA9F-4845-A118-2E6A687B40A8}" srcOrd="2" destOrd="0" parTransId="{84D2BCAD-A2AF-470A-81CF-B3789F5ACA1E}" sibTransId="{2F908A27-C53F-433E-995D-E083664B3B6A}"/>
    <dgm:cxn modelId="{C55B8BA7-78E4-4D3D-BEEE-67D00F5F6584}" type="presOf" srcId="{D98BF579-F44A-4C7B-A3DD-AAC7C5550142}" destId="{5E9575A4-FBD4-4670-A6F9-BA0FE3590D90}" srcOrd="1" destOrd="0" presId="urn:microsoft.com/office/officeart/2005/8/layout/process1"/>
    <dgm:cxn modelId="{DB6A32A8-2482-40EE-A68D-29FD3B77A5A8}" type="presOf" srcId="{E77D2228-126C-4742-BF13-ED1CFACBDB39}" destId="{661B3DAF-CBD5-4A51-96E5-94FF6B366CA7}" srcOrd="0" destOrd="0" presId="urn:microsoft.com/office/officeart/2005/8/layout/process1"/>
    <dgm:cxn modelId="{88CD0BB4-1D41-4867-ACA1-87F013A89D8F}" type="presOf" srcId="{2B7C3837-271A-4763-AF5C-5E38D7161CAB}" destId="{A6F70FE5-C2AD-4AC3-B564-C0A9786F2D1E}" srcOrd="0" destOrd="0" presId="urn:microsoft.com/office/officeart/2005/8/layout/process1"/>
    <dgm:cxn modelId="{42131AC3-2E67-4BBC-B91F-09F6B723F494}" type="presOf" srcId="{599A3FFD-82FB-46F6-AAB1-29D6A238BCEA}" destId="{92CD9C8E-6825-4BB9-9A2F-4961D18696FC}" srcOrd="0" destOrd="0" presId="urn:microsoft.com/office/officeart/2005/8/layout/process1"/>
    <dgm:cxn modelId="{1C1510C4-E991-4770-843A-2BBFDB6AF77C}" srcId="{42BC5B8D-6292-43D8-87E8-30566E6DCE6D}" destId="{B9749036-1703-452F-80C7-CA2B5EFFEB86}" srcOrd="3" destOrd="0" parTransId="{C0FB761A-7383-4A42-B09C-ABA16E57F658}" sibTransId="{E77D2228-126C-4742-BF13-ED1CFACBDB39}"/>
    <dgm:cxn modelId="{AE3868E2-DF15-4510-8704-7266507F3800}" srcId="{42BC5B8D-6292-43D8-87E8-30566E6DCE6D}" destId="{20ED7938-7406-43F4-9A78-1CCBEF16D7C9}" srcOrd="4" destOrd="0" parTransId="{E7EDD541-62FB-4711-9036-8013DFA0B8FF}" sibTransId="{D98BF579-F44A-4C7B-A3DD-AAC7C5550142}"/>
    <dgm:cxn modelId="{58CE52F1-0FF3-4798-AAB9-973F500B08A7}" type="presOf" srcId="{BBD9564B-69D4-4F08-B9D7-37930D80885C}" destId="{8FE407D1-732F-4190-83FD-7774023FC6AF}" srcOrd="0" destOrd="0" presId="urn:microsoft.com/office/officeart/2005/8/layout/process1"/>
    <dgm:cxn modelId="{21A877FA-1533-434F-84FC-B7D526B09D17}" type="presOf" srcId="{42BC5B8D-6292-43D8-87E8-30566E6DCE6D}" destId="{DEC608CB-F362-46BA-BB1F-113139CBE5F6}" srcOrd="0" destOrd="0" presId="urn:microsoft.com/office/officeart/2005/8/layout/process1"/>
    <dgm:cxn modelId="{42F680FC-13BA-4EAC-81E5-02C01F85771D}" type="presOf" srcId="{2F908A27-C53F-433E-995D-E083664B3B6A}" destId="{8E433C11-AC4A-4C8F-BACA-4AC1EE407432}" srcOrd="0" destOrd="0" presId="urn:microsoft.com/office/officeart/2005/8/layout/process1"/>
    <dgm:cxn modelId="{51BCB0D2-52B5-4D2F-9304-3D3E297AECB5}" type="presParOf" srcId="{DEC608CB-F362-46BA-BB1F-113139CBE5F6}" destId="{8FE407D1-732F-4190-83FD-7774023FC6AF}" srcOrd="0" destOrd="0" presId="urn:microsoft.com/office/officeart/2005/8/layout/process1"/>
    <dgm:cxn modelId="{6CCBAA35-C95D-4EB2-8CA9-C4176D27E8DA}" type="presParOf" srcId="{DEC608CB-F362-46BA-BB1F-113139CBE5F6}" destId="{A2C82982-50DA-4454-A574-9D3C571C4E0C}" srcOrd="1" destOrd="0" presId="urn:microsoft.com/office/officeart/2005/8/layout/process1"/>
    <dgm:cxn modelId="{9FEEA92C-928F-4C2D-A559-61AB1C653AF7}" type="presParOf" srcId="{A2C82982-50DA-4454-A574-9D3C571C4E0C}" destId="{A41E86F9-BF5A-4EB4-9CAE-FBBE186FA950}" srcOrd="0" destOrd="0" presId="urn:microsoft.com/office/officeart/2005/8/layout/process1"/>
    <dgm:cxn modelId="{7F779D3C-3833-41EF-9700-A4998FC9C372}" type="presParOf" srcId="{DEC608CB-F362-46BA-BB1F-113139CBE5F6}" destId="{A6F70FE5-C2AD-4AC3-B564-C0A9786F2D1E}" srcOrd="2" destOrd="0" presId="urn:microsoft.com/office/officeart/2005/8/layout/process1"/>
    <dgm:cxn modelId="{0A746C70-13CA-430D-AC36-D29A3E2617FA}" type="presParOf" srcId="{DEC608CB-F362-46BA-BB1F-113139CBE5F6}" destId="{1D777763-1C2C-422C-BDE8-2D497EC53374}" srcOrd="3" destOrd="0" presId="urn:microsoft.com/office/officeart/2005/8/layout/process1"/>
    <dgm:cxn modelId="{EA4EA29B-1D6C-4214-97BD-95A804AFDC8E}" type="presParOf" srcId="{1D777763-1C2C-422C-BDE8-2D497EC53374}" destId="{993273FE-94B4-4938-A52E-73E092D244C0}" srcOrd="0" destOrd="0" presId="urn:microsoft.com/office/officeart/2005/8/layout/process1"/>
    <dgm:cxn modelId="{699A9294-E5D9-4C09-A115-B85388BBF53E}" type="presParOf" srcId="{DEC608CB-F362-46BA-BB1F-113139CBE5F6}" destId="{60FBEDF8-B040-4FA1-9A6F-8D00D896462B}" srcOrd="4" destOrd="0" presId="urn:microsoft.com/office/officeart/2005/8/layout/process1"/>
    <dgm:cxn modelId="{BFA54992-1D06-44D2-BDB7-8736D841495E}" type="presParOf" srcId="{DEC608CB-F362-46BA-BB1F-113139CBE5F6}" destId="{8E433C11-AC4A-4C8F-BACA-4AC1EE407432}" srcOrd="5" destOrd="0" presId="urn:microsoft.com/office/officeart/2005/8/layout/process1"/>
    <dgm:cxn modelId="{AB3EFA0A-175F-4656-AEDF-80C86515113A}" type="presParOf" srcId="{8E433C11-AC4A-4C8F-BACA-4AC1EE407432}" destId="{A90EF5FC-A11A-4272-955D-3F03001EB09B}" srcOrd="0" destOrd="0" presId="urn:microsoft.com/office/officeart/2005/8/layout/process1"/>
    <dgm:cxn modelId="{3084151D-D278-4623-A5AA-0FBD7CF27E81}" type="presParOf" srcId="{DEC608CB-F362-46BA-BB1F-113139CBE5F6}" destId="{14369714-4F34-4EA4-8C9A-37C7329BC2EF}" srcOrd="6" destOrd="0" presId="urn:microsoft.com/office/officeart/2005/8/layout/process1"/>
    <dgm:cxn modelId="{4A7C5FEA-E4C6-46AD-A8EC-9D2574EA5D38}" type="presParOf" srcId="{DEC608CB-F362-46BA-BB1F-113139CBE5F6}" destId="{661B3DAF-CBD5-4A51-96E5-94FF6B366CA7}" srcOrd="7" destOrd="0" presId="urn:microsoft.com/office/officeart/2005/8/layout/process1"/>
    <dgm:cxn modelId="{57C7B34D-B44A-4F58-97C9-E98DDEAA4B72}" type="presParOf" srcId="{661B3DAF-CBD5-4A51-96E5-94FF6B366CA7}" destId="{0BF88B99-85AD-466A-8879-879D7527C328}" srcOrd="0" destOrd="0" presId="urn:microsoft.com/office/officeart/2005/8/layout/process1"/>
    <dgm:cxn modelId="{C1CBB7F9-238A-4F12-A5E7-6C6FDD7F8119}" type="presParOf" srcId="{DEC608CB-F362-46BA-BB1F-113139CBE5F6}" destId="{E89356C7-4062-488A-88EF-851F93211F90}" srcOrd="8" destOrd="0" presId="urn:microsoft.com/office/officeart/2005/8/layout/process1"/>
    <dgm:cxn modelId="{EF0BEC76-C4E4-4ECB-8444-AB899CDDB3D4}" type="presParOf" srcId="{DEC608CB-F362-46BA-BB1F-113139CBE5F6}" destId="{71F1ABF5-8F1D-4D08-893D-C7C7EFCD4B14}" srcOrd="9" destOrd="0" presId="urn:microsoft.com/office/officeart/2005/8/layout/process1"/>
    <dgm:cxn modelId="{4E5D81CA-A32A-452F-92F8-9A20957C07F4}" type="presParOf" srcId="{71F1ABF5-8F1D-4D08-893D-C7C7EFCD4B14}" destId="{5E9575A4-FBD4-4670-A6F9-BA0FE3590D90}" srcOrd="0" destOrd="0" presId="urn:microsoft.com/office/officeart/2005/8/layout/process1"/>
    <dgm:cxn modelId="{37038759-1273-4DD3-9EEB-D4872717B029}" type="presParOf" srcId="{DEC608CB-F362-46BA-BB1F-113139CBE5F6}" destId="{92CD9C8E-6825-4BB9-9A2F-4961D18696FC}" srcOrd="10" destOrd="0" presId="urn:microsoft.com/office/officeart/2005/8/layout/process1"/>
    <dgm:cxn modelId="{0580FF16-E64E-4404-86AF-05C433EA5BE7}" type="presParOf" srcId="{DEC608CB-F362-46BA-BB1F-113139CBE5F6}" destId="{843EAE61-5D05-4F04-95B0-EDB2587B7CB4}" srcOrd="11" destOrd="0" presId="urn:microsoft.com/office/officeart/2005/8/layout/process1"/>
    <dgm:cxn modelId="{8986E3E4-6135-4A07-AC53-7C89C0E30A26}" type="presParOf" srcId="{843EAE61-5D05-4F04-95B0-EDB2587B7CB4}" destId="{20497CF9-89A7-4C1C-8CAB-BB4D6077AA33}" srcOrd="0" destOrd="0" presId="urn:microsoft.com/office/officeart/2005/8/layout/process1"/>
    <dgm:cxn modelId="{89E79F53-1F22-40BA-844D-CDC35E329D34}" type="presParOf" srcId="{DEC608CB-F362-46BA-BB1F-113139CBE5F6}" destId="{9D77AE2C-DE7A-40BA-9DE1-34E6454CD26B}" srcOrd="12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8C1D5A5-253B-4076-83E3-6876DE47F92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2F7CEB12-F2E5-4B2D-BC63-2E029AFF85BC}">
      <dgm:prSet phldrT="[Text]"/>
      <dgm:spPr/>
      <dgm:t>
        <a:bodyPr/>
        <a:lstStyle/>
        <a:p>
          <a:r>
            <a:rPr lang="es-ES" dirty="0" err="1"/>
            <a:t>Get</a:t>
          </a:r>
          <a:r>
            <a:rPr lang="es-ES" dirty="0"/>
            <a:t> </a:t>
          </a:r>
          <a:r>
            <a:rPr lang="es-ES" dirty="0" err="1"/>
            <a:t>Request</a:t>
          </a:r>
          <a:endParaRPr lang="es-ES" dirty="0"/>
        </a:p>
      </dgm:t>
    </dgm:pt>
    <dgm:pt modelId="{A184C089-68F4-4908-895C-F072A5BA51C2}" type="parTrans" cxnId="{092410D7-D91F-4DA2-A112-316F7444D4DE}">
      <dgm:prSet/>
      <dgm:spPr/>
      <dgm:t>
        <a:bodyPr/>
        <a:lstStyle/>
        <a:p>
          <a:endParaRPr lang="es-ES"/>
        </a:p>
      </dgm:t>
    </dgm:pt>
    <dgm:pt modelId="{C99A0B5B-2680-45B8-8115-82760F202E3B}" type="sibTrans" cxnId="{092410D7-D91F-4DA2-A112-316F7444D4DE}">
      <dgm:prSet/>
      <dgm:spPr/>
      <dgm:t>
        <a:bodyPr/>
        <a:lstStyle/>
        <a:p>
          <a:endParaRPr lang="es-ES"/>
        </a:p>
      </dgm:t>
    </dgm:pt>
    <dgm:pt modelId="{74D25895-D2B2-4F3D-A093-DCFB1091BED2}">
      <dgm:prSet phldrT="[Text]"/>
      <dgm:spPr/>
      <dgm:t>
        <a:bodyPr/>
        <a:lstStyle/>
        <a:p>
          <a:r>
            <a:rPr lang="es-ES" dirty="0" err="1"/>
            <a:t>json</a:t>
          </a:r>
          <a:endParaRPr lang="es-ES" dirty="0"/>
        </a:p>
      </dgm:t>
    </dgm:pt>
    <dgm:pt modelId="{7C0E5F7C-A1D3-4057-B44C-F62C318F3C6B}" type="parTrans" cxnId="{D09D9193-70D0-4E31-BC05-9C45B0568EEC}">
      <dgm:prSet/>
      <dgm:spPr/>
      <dgm:t>
        <a:bodyPr/>
        <a:lstStyle/>
        <a:p>
          <a:endParaRPr lang="es-ES"/>
        </a:p>
      </dgm:t>
    </dgm:pt>
    <dgm:pt modelId="{576AA505-56A7-40C7-BF91-FECEAF65450E}" type="sibTrans" cxnId="{D09D9193-70D0-4E31-BC05-9C45B0568EEC}">
      <dgm:prSet/>
      <dgm:spPr/>
      <dgm:t>
        <a:bodyPr/>
        <a:lstStyle/>
        <a:p>
          <a:endParaRPr lang="es-ES"/>
        </a:p>
      </dgm:t>
    </dgm:pt>
    <dgm:pt modelId="{9A51A5F4-1153-4338-8927-89B0E076A00F}">
      <dgm:prSet phldrT="[Text]"/>
      <dgm:spPr/>
      <dgm:t>
        <a:bodyPr/>
        <a:lstStyle/>
        <a:p>
          <a:r>
            <a:rPr lang="es-ES" err="1"/>
            <a:t>Json</a:t>
          </a:r>
          <a:r>
            <a:rPr lang="es-ES"/>
            <a:t> normalize</a:t>
          </a:r>
          <a:endParaRPr lang="es-ES" dirty="0"/>
        </a:p>
      </dgm:t>
    </dgm:pt>
    <dgm:pt modelId="{B70A25B9-393B-48A9-929F-5618CF01E309}" type="parTrans" cxnId="{0810A201-C342-42F3-97C0-A1E500126EE6}">
      <dgm:prSet/>
      <dgm:spPr/>
      <dgm:t>
        <a:bodyPr/>
        <a:lstStyle/>
        <a:p>
          <a:endParaRPr lang="es-ES"/>
        </a:p>
      </dgm:t>
    </dgm:pt>
    <dgm:pt modelId="{A6A3DE5F-FC4F-4C6A-9473-35AE6A7B4242}" type="sibTrans" cxnId="{0810A201-C342-42F3-97C0-A1E500126EE6}">
      <dgm:prSet/>
      <dgm:spPr/>
      <dgm:t>
        <a:bodyPr/>
        <a:lstStyle/>
        <a:p>
          <a:endParaRPr lang="es-ES"/>
        </a:p>
      </dgm:t>
    </dgm:pt>
    <dgm:pt modelId="{36C54480-71B5-4F18-89B7-EFC70791E36A}">
      <dgm:prSet phldrT="[Text]"/>
      <dgm:spPr/>
      <dgm:t>
        <a:bodyPr/>
        <a:lstStyle/>
        <a:p>
          <a:r>
            <a:rPr lang="es-ES" dirty="0" err="1"/>
            <a:t>Dataframe</a:t>
          </a:r>
          <a:endParaRPr lang="es-ES" dirty="0"/>
        </a:p>
      </dgm:t>
    </dgm:pt>
    <dgm:pt modelId="{6B460553-9683-4B74-9E30-DFF1644D1F54}" type="parTrans" cxnId="{471D0593-418A-4D19-9DEA-9FC615F175CF}">
      <dgm:prSet/>
      <dgm:spPr/>
      <dgm:t>
        <a:bodyPr/>
        <a:lstStyle/>
        <a:p>
          <a:endParaRPr lang="es-ES"/>
        </a:p>
      </dgm:t>
    </dgm:pt>
    <dgm:pt modelId="{AE05BD65-F096-4410-A46C-02CC00331EBD}" type="sibTrans" cxnId="{471D0593-418A-4D19-9DEA-9FC615F175CF}">
      <dgm:prSet/>
      <dgm:spPr/>
      <dgm:t>
        <a:bodyPr/>
        <a:lstStyle/>
        <a:p>
          <a:endParaRPr lang="es-ES"/>
        </a:p>
      </dgm:t>
    </dgm:pt>
    <dgm:pt modelId="{FB5AF71D-EFD0-4DE8-9BA5-7B4D713D9348}">
      <dgm:prSet phldrT="[Text]"/>
      <dgm:spPr/>
      <dgm:t>
        <a:bodyPr/>
        <a:lstStyle/>
        <a:p>
          <a:r>
            <a:rPr lang="es-ES" dirty="0" err="1"/>
            <a:t>Filter</a:t>
          </a:r>
          <a:r>
            <a:rPr lang="es-ES" dirty="0"/>
            <a:t> Falcon 9</a:t>
          </a:r>
        </a:p>
      </dgm:t>
    </dgm:pt>
    <dgm:pt modelId="{F9751711-83F2-43EA-950E-25614FB4B4B5}" type="parTrans" cxnId="{E58061E9-11E1-4768-9CD3-AB1545B20103}">
      <dgm:prSet/>
      <dgm:spPr/>
      <dgm:t>
        <a:bodyPr/>
        <a:lstStyle/>
        <a:p>
          <a:endParaRPr lang="es-ES"/>
        </a:p>
      </dgm:t>
    </dgm:pt>
    <dgm:pt modelId="{B891E98E-B3B1-4C1C-8CEC-561336A2399C}" type="sibTrans" cxnId="{E58061E9-11E1-4768-9CD3-AB1545B20103}">
      <dgm:prSet/>
      <dgm:spPr/>
      <dgm:t>
        <a:bodyPr/>
        <a:lstStyle/>
        <a:p>
          <a:endParaRPr lang="es-ES"/>
        </a:p>
      </dgm:t>
    </dgm:pt>
    <dgm:pt modelId="{DDC09645-2117-4AA4-9EF3-10147358057E}">
      <dgm:prSet phldrT="[Text]"/>
      <dgm:spPr/>
      <dgm:t>
        <a:bodyPr/>
        <a:lstStyle/>
        <a:p>
          <a:r>
            <a:rPr lang="es-ES" dirty="0" err="1"/>
            <a:t>Missing</a:t>
          </a:r>
          <a:r>
            <a:rPr lang="es-ES" dirty="0"/>
            <a:t> </a:t>
          </a:r>
          <a:r>
            <a:rPr lang="es-ES" dirty="0" err="1"/>
            <a:t>values</a:t>
          </a:r>
          <a:endParaRPr lang="es-ES" dirty="0"/>
        </a:p>
      </dgm:t>
    </dgm:pt>
    <dgm:pt modelId="{81B0ACDD-4B12-4059-BD17-BED2F4172CD3}" type="parTrans" cxnId="{F3EEAC09-B2BE-4FB8-BDAD-4F5C356FC3BF}">
      <dgm:prSet/>
      <dgm:spPr/>
      <dgm:t>
        <a:bodyPr/>
        <a:lstStyle/>
        <a:p>
          <a:endParaRPr lang="es-ES"/>
        </a:p>
      </dgm:t>
    </dgm:pt>
    <dgm:pt modelId="{892A6013-AAD6-4746-91C2-7B2D16E47B08}" type="sibTrans" cxnId="{F3EEAC09-B2BE-4FB8-BDAD-4F5C356FC3BF}">
      <dgm:prSet/>
      <dgm:spPr/>
      <dgm:t>
        <a:bodyPr/>
        <a:lstStyle/>
        <a:p>
          <a:endParaRPr lang="es-ES"/>
        </a:p>
      </dgm:t>
    </dgm:pt>
    <dgm:pt modelId="{8E9AA518-AED9-4721-A629-6A422E09A20A}" type="pres">
      <dgm:prSet presAssocID="{C8C1D5A5-253B-4076-83E3-6876DE47F92B}" presName="rootnode" presStyleCnt="0">
        <dgm:presLayoutVars>
          <dgm:chMax/>
          <dgm:chPref/>
          <dgm:dir/>
          <dgm:animLvl val="lvl"/>
        </dgm:presLayoutVars>
      </dgm:prSet>
      <dgm:spPr/>
    </dgm:pt>
    <dgm:pt modelId="{3894A7B4-9F45-4AAD-A740-192B7552EFA8}" type="pres">
      <dgm:prSet presAssocID="{2F7CEB12-F2E5-4B2D-BC63-2E029AFF85BC}" presName="composite" presStyleCnt="0"/>
      <dgm:spPr/>
    </dgm:pt>
    <dgm:pt modelId="{03E5DC93-6E65-409B-BE96-E62812731038}" type="pres">
      <dgm:prSet presAssocID="{2F7CEB12-F2E5-4B2D-BC63-2E029AFF85BC}" presName="bentUpArrow1" presStyleLbl="alignImgPlace1" presStyleIdx="0" presStyleCnt="5"/>
      <dgm:spPr/>
    </dgm:pt>
    <dgm:pt modelId="{CD170EDE-BCC3-48FA-B2DE-2F8AAB08E19A}" type="pres">
      <dgm:prSet presAssocID="{2F7CEB12-F2E5-4B2D-BC63-2E029AFF85BC}" presName="ParentText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755B9C89-966F-483F-AD4E-60F9CA2066C6}" type="pres">
      <dgm:prSet presAssocID="{2F7CEB12-F2E5-4B2D-BC63-2E029AFF85BC}" presName="ChildText" presStyleLbl="revTx" presStyleIdx="0" presStyleCnt="5">
        <dgm:presLayoutVars>
          <dgm:chMax val="0"/>
          <dgm:chPref val="0"/>
          <dgm:bulletEnabled val="1"/>
        </dgm:presLayoutVars>
      </dgm:prSet>
      <dgm:spPr/>
    </dgm:pt>
    <dgm:pt modelId="{BE73C3D3-F7BA-4C6A-A245-8FC314237B42}" type="pres">
      <dgm:prSet presAssocID="{C99A0B5B-2680-45B8-8115-82760F202E3B}" presName="sibTrans" presStyleCnt="0"/>
      <dgm:spPr/>
    </dgm:pt>
    <dgm:pt modelId="{697998B6-18F0-4F4A-B9B5-5D503C2CEE20}" type="pres">
      <dgm:prSet presAssocID="{74D25895-D2B2-4F3D-A093-DCFB1091BED2}" presName="composite" presStyleCnt="0"/>
      <dgm:spPr/>
    </dgm:pt>
    <dgm:pt modelId="{68659B11-0580-4EEC-B703-BA0B1328F694}" type="pres">
      <dgm:prSet presAssocID="{74D25895-D2B2-4F3D-A093-DCFB1091BED2}" presName="bentUpArrow1" presStyleLbl="alignImgPlace1" presStyleIdx="1" presStyleCnt="5"/>
      <dgm:spPr/>
    </dgm:pt>
    <dgm:pt modelId="{713D6089-813C-47A9-952D-55941C31C9D1}" type="pres">
      <dgm:prSet presAssocID="{74D25895-D2B2-4F3D-A093-DCFB1091BED2}" presName="ParentText" presStyleLbl="node1" presStyleIdx="1" presStyleCnt="6">
        <dgm:presLayoutVars>
          <dgm:chMax val="1"/>
          <dgm:chPref val="1"/>
          <dgm:bulletEnabled val="1"/>
        </dgm:presLayoutVars>
      </dgm:prSet>
      <dgm:spPr/>
    </dgm:pt>
    <dgm:pt modelId="{91F796F5-744B-49A7-9476-E9FC3A9A859B}" type="pres">
      <dgm:prSet presAssocID="{74D25895-D2B2-4F3D-A093-DCFB1091BED2}" presName="ChildText" presStyleLbl="revTx" presStyleIdx="1" presStyleCnt="5">
        <dgm:presLayoutVars>
          <dgm:chMax val="0"/>
          <dgm:chPref val="0"/>
          <dgm:bulletEnabled val="1"/>
        </dgm:presLayoutVars>
      </dgm:prSet>
      <dgm:spPr/>
    </dgm:pt>
    <dgm:pt modelId="{F1F60C32-A1B0-439E-BBB0-16A456CE0814}" type="pres">
      <dgm:prSet presAssocID="{576AA505-56A7-40C7-BF91-FECEAF65450E}" presName="sibTrans" presStyleCnt="0"/>
      <dgm:spPr/>
    </dgm:pt>
    <dgm:pt modelId="{A9E4D4F9-85F6-4C06-A9E1-34A35485D0F3}" type="pres">
      <dgm:prSet presAssocID="{9A51A5F4-1153-4338-8927-89B0E076A00F}" presName="composite" presStyleCnt="0"/>
      <dgm:spPr/>
    </dgm:pt>
    <dgm:pt modelId="{70C8363C-4D9F-4510-A84E-14CFDAA3458C}" type="pres">
      <dgm:prSet presAssocID="{9A51A5F4-1153-4338-8927-89B0E076A00F}" presName="bentUpArrow1" presStyleLbl="alignImgPlace1" presStyleIdx="2" presStyleCnt="5"/>
      <dgm:spPr/>
    </dgm:pt>
    <dgm:pt modelId="{B0051445-FE54-4ED1-8EF1-6F3BD92F68C4}" type="pres">
      <dgm:prSet presAssocID="{9A51A5F4-1153-4338-8927-89B0E076A00F}" presName="ParentText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220894AE-B89D-4B8E-9E50-84ED182FE2C9}" type="pres">
      <dgm:prSet presAssocID="{9A51A5F4-1153-4338-8927-89B0E076A00F}" presName="ChildText" presStyleLbl="revTx" presStyleIdx="2" presStyleCnt="5">
        <dgm:presLayoutVars>
          <dgm:chMax val="0"/>
          <dgm:chPref val="0"/>
          <dgm:bulletEnabled val="1"/>
        </dgm:presLayoutVars>
      </dgm:prSet>
      <dgm:spPr/>
    </dgm:pt>
    <dgm:pt modelId="{B0C11529-EC6E-4985-88ED-5562B4082625}" type="pres">
      <dgm:prSet presAssocID="{A6A3DE5F-FC4F-4C6A-9473-35AE6A7B4242}" presName="sibTrans" presStyleCnt="0"/>
      <dgm:spPr/>
    </dgm:pt>
    <dgm:pt modelId="{0FF3557E-C9C1-4205-9A66-AD6232764305}" type="pres">
      <dgm:prSet presAssocID="{36C54480-71B5-4F18-89B7-EFC70791E36A}" presName="composite" presStyleCnt="0"/>
      <dgm:spPr/>
    </dgm:pt>
    <dgm:pt modelId="{BF94CF97-C665-4A83-BAEB-D58C1E6AE81F}" type="pres">
      <dgm:prSet presAssocID="{36C54480-71B5-4F18-89B7-EFC70791E36A}" presName="bentUpArrow1" presStyleLbl="alignImgPlace1" presStyleIdx="3" presStyleCnt="5"/>
      <dgm:spPr/>
    </dgm:pt>
    <dgm:pt modelId="{2F3713E5-B2F1-45A4-8AAB-84BCDAB9F8A2}" type="pres">
      <dgm:prSet presAssocID="{36C54480-71B5-4F18-89B7-EFC70791E36A}" presName="ParentText" presStyleLbl="node1" presStyleIdx="3" presStyleCnt="6">
        <dgm:presLayoutVars>
          <dgm:chMax val="1"/>
          <dgm:chPref val="1"/>
          <dgm:bulletEnabled val="1"/>
        </dgm:presLayoutVars>
      </dgm:prSet>
      <dgm:spPr/>
    </dgm:pt>
    <dgm:pt modelId="{05E490E6-6E4E-4E27-BFA3-B096B8EBB219}" type="pres">
      <dgm:prSet presAssocID="{36C54480-71B5-4F18-89B7-EFC70791E36A}" presName="ChildText" presStyleLbl="revTx" presStyleIdx="3" presStyleCnt="5">
        <dgm:presLayoutVars>
          <dgm:chMax val="0"/>
          <dgm:chPref val="0"/>
          <dgm:bulletEnabled val="1"/>
        </dgm:presLayoutVars>
      </dgm:prSet>
      <dgm:spPr/>
    </dgm:pt>
    <dgm:pt modelId="{4D68174D-7D37-40BD-B07C-97803A3F9C24}" type="pres">
      <dgm:prSet presAssocID="{AE05BD65-F096-4410-A46C-02CC00331EBD}" presName="sibTrans" presStyleCnt="0"/>
      <dgm:spPr/>
    </dgm:pt>
    <dgm:pt modelId="{547CD06D-D9F5-4C8F-9DD1-796C51BE6C9B}" type="pres">
      <dgm:prSet presAssocID="{FB5AF71D-EFD0-4DE8-9BA5-7B4D713D9348}" presName="composite" presStyleCnt="0"/>
      <dgm:spPr/>
    </dgm:pt>
    <dgm:pt modelId="{43B81FA6-E8A8-4C2F-B285-AE3041CB18B1}" type="pres">
      <dgm:prSet presAssocID="{FB5AF71D-EFD0-4DE8-9BA5-7B4D713D9348}" presName="bentUpArrow1" presStyleLbl="alignImgPlace1" presStyleIdx="4" presStyleCnt="5"/>
      <dgm:spPr/>
    </dgm:pt>
    <dgm:pt modelId="{41D1810A-F87E-4C65-870A-2D41F5491577}" type="pres">
      <dgm:prSet presAssocID="{FB5AF71D-EFD0-4DE8-9BA5-7B4D713D9348}" presName="ParentText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5C907BFD-B612-42B2-A73B-02A4F8B6DD1B}" type="pres">
      <dgm:prSet presAssocID="{FB5AF71D-EFD0-4DE8-9BA5-7B4D713D9348}" presName="ChildText" presStyleLbl="revTx" presStyleIdx="4" presStyleCnt="5">
        <dgm:presLayoutVars>
          <dgm:chMax val="0"/>
          <dgm:chPref val="0"/>
          <dgm:bulletEnabled val="1"/>
        </dgm:presLayoutVars>
      </dgm:prSet>
      <dgm:spPr/>
    </dgm:pt>
    <dgm:pt modelId="{4A293031-58C5-4BAA-BB86-A66F449104B9}" type="pres">
      <dgm:prSet presAssocID="{B891E98E-B3B1-4C1C-8CEC-561336A2399C}" presName="sibTrans" presStyleCnt="0"/>
      <dgm:spPr/>
    </dgm:pt>
    <dgm:pt modelId="{56025F3B-E02D-4CCB-8ED6-141A1F22CFEF}" type="pres">
      <dgm:prSet presAssocID="{DDC09645-2117-4AA4-9EF3-10147358057E}" presName="composite" presStyleCnt="0"/>
      <dgm:spPr/>
    </dgm:pt>
    <dgm:pt modelId="{8D106E19-1A39-4513-B12E-511E9E200262}" type="pres">
      <dgm:prSet presAssocID="{DDC09645-2117-4AA4-9EF3-10147358057E}" presName="ParentText" presStyleLbl="node1" presStyleIdx="5" presStyleCnt="6">
        <dgm:presLayoutVars>
          <dgm:chMax val="1"/>
          <dgm:chPref val="1"/>
          <dgm:bulletEnabled val="1"/>
        </dgm:presLayoutVars>
      </dgm:prSet>
      <dgm:spPr/>
    </dgm:pt>
  </dgm:ptLst>
  <dgm:cxnLst>
    <dgm:cxn modelId="{0810A201-C342-42F3-97C0-A1E500126EE6}" srcId="{C8C1D5A5-253B-4076-83E3-6876DE47F92B}" destId="{9A51A5F4-1153-4338-8927-89B0E076A00F}" srcOrd="2" destOrd="0" parTransId="{B70A25B9-393B-48A9-929F-5618CF01E309}" sibTransId="{A6A3DE5F-FC4F-4C6A-9473-35AE6A7B4242}"/>
    <dgm:cxn modelId="{A6921D08-9A22-490F-8C24-39A8968B9CCC}" type="presOf" srcId="{2F7CEB12-F2E5-4B2D-BC63-2E029AFF85BC}" destId="{CD170EDE-BCC3-48FA-B2DE-2F8AAB08E19A}" srcOrd="0" destOrd="0" presId="urn:microsoft.com/office/officeart/2005/8/layout/StepDownProcess"/>
    <dgm:cxn modelId="{F3EEAC09-B2BE-4FB8-BDAD-4F5C356FC3BF}" srcId="{C8C1D5A5-253B-4076-83E3-6876DE47F92B}" destId="{DDC09645-2117-4AA4-9EF3-10147358057E}" srcOrd="5" destOrd="0" parTransId="{81B0ACDD-4B12-4059-BD17-BED2F4172CD3}" sibTransId="{892A6013-AAD6-4746-91C2-7B2D16E47B08}"/>
    <dgm:cxn modelId="{DD46BD11-11B8-47DB-9006-468B3C1625C7}" type="presOf" srcId="{C8C1D5A5-253B-4076-83E3-6876DE47F92B}" destId="{8E9AA518-AED9-4721-A629-6A422E09A20A}" srcOrd="0" destOrd="0" presId="urn:microsoft.com/office/officeart/2005/8/layout/StepDownProcess"/>
    <dgm:cxn modelId="{6F9BD919-CA48-43A6-8F8F-BBE5DD4FE39A}" type="presOf" srcId="{DDC09645-2117-4AA4-9EF3-10147358057E}" destId="{8D106E19-1A39-4513-B12E-511E9E200262}" srcOrd="0" destOrd="0" presId="urn:microsoft.com/office/officeart/2005/8/layout/StepDownProcess"/>
    <dgm:cxn modelId="{471D0593-418A-4D19-9DEA-9FC615F175CF}" srcId="{C8C1D5A5-253B-4076-83E3-6876DE47F92B}" destId="{36C54480-71B5-4F18-89B7-EFC70791E36A}" srcOrd="3" destOrd="0" parTransId="{6B460553-9683-4B74-9E30-DFF1644D1F54}" sibTransId="{AE05BD65-F096-4410-A46C-02CC00331EBD}"/>
    <dgm:cxn modelId="{D09D9193-70D0-4E31-BC05-9C45B0568EEC}" srcId="{C8C1D5A5-253B-4076-83E3-6876DE47F92B}" destId="{74D25895-D2B2-4F3D-A093-DCFB1091BED2}" srcOrd="1" destOrd="0" parTransId="{7C0E5F7C-A1D3-4057-B44C-F62C318F3C6B}" sibTransId="{576AA505-56A7-40C7-BF91-FECEAF65450E}"/>
    <dgm:cxn modelId="{60E335A4-5AAB-45BD-8108-E2AA02610158}" type="presOf" srcId="{FB5AF71D-EFD0-4DE8-9BA5-7B4D713D9348}" destId="{41D1810A-F87E-4C65-870A-2D41F5491577}" srcOrd="0" destOrd="0" presId="urn:microsoft.com/office/officeart/2005/8/layout/StepDownProcess"/>
    <dgm:cxn modelId="{69289ABB-1472-4428-9A6E-4DE97401F5B7}" type="presOf" srcId="{9A51A5F4-1153-4338-8927-89B0E076A00F}" destId="{B0051445-FE54-4ED1-8EF1-6F3BD92F68C4}" srcOrd="0" destOrd="0" presId="urn:microsoft.com/office/officeart/2005/8/layout/StepDownProcess"/>
    <dgm:cxn modelId="{9E1D7BBE-E8EA-4B93-B74B-8EB8C8EA43D8}" type="presOf" srcId="{74D25895-D2B2-4F3D-A093-DCFB1091BED2}" destId="{713D6089-813C-47A9-952D-55941C31C9D1}" srcOrd="0" destOrd="0" presId="urn:microsoft.com/office/officeart/2005/8/layout/StepDownProcess"/>
    <dgm:cxn modelId="{C7972AD6-6E5F-40C8-9B5C-3D6EF500D1D5}" type="presOf" srcId="{36C54480-71B5-4F18-89B7-EFC70791E36A}" destId="{2F3713E5-B2F1-45A4-8AAB-84BCDAB9F8A2}" srcOrd="0" destOrd="0" presId="urn:microsoft.com/office/officeart/2005/8/layout/StepDownProcess"/>
    <dgm:cxn modelId="{092410D7-D91F-4DA2-A112-316F7444D4DE}" srcId="{C8C1D5A5-253B-4076-83E3-6876DE47F92B}" destId="{2F7CEB12-F2E5-4B2D-BC63-2E029AFF85BC}" srcOrd="0" destOrd="0" parTransId="{A184C089-68F4-4908-895C-F072A5BA51C2}" sibTransId="{C99A0B5B-2680-45B8-8115-82760F202E3B}"/>
    <dgm:cxn modelId="{E58061E9-11E1-4768-9CD3-AB1545B20103}" srcId="{C8C1D5A5-253B-4076-83E3-6876DE47F92B}" destId="{FB5AF71D-EFD0-4DE8-9BA5-7B4D713D9348}" srcOrd="4" destOrd="0" parTransId="{F9751711-83F2-43EA-950E-25614FB4B4B5}" sibTransId="{B891E98E-B3B1-4C1C-8CEC-561336A2399C}"/>
    <dgm:cxn modelId="{A1F68437-27D8-4855-A7B6-CFDA29C9BB73}" type="presParOf" srcId="{8E9AA518-AED9-4721-A629-6A422E09A20A}" destId="{3894A7B4-9F45-4AAD-A740-192B7552EFA8}" srcOrd="0" destOrd="0" presId="urn:microsoft.com/office/officeart/2005/8/layout/StepDownProcess"/>
    <dgm:cxn modelId="{C3613305-305C-4977-A52A-ABD32501B57E}" type="presParOf" srcId="{3894A7B4-9F45-4AAD-A740-192B7552EFA8}" destId="{03E5DC93-6E65-409B-BE96-E62812731038}" srcOrd="0" destOrd="0" presId="urn:microsoft.com/office/officeart/2005/8/layout/StepDownProcess"/>
    <dgm:cxn modelId="{6F4C2E4F-1213-4A6C-87DD-1A8E45E16829}" type="presParOf" srcId="{3894A7B4-9F45-4AAD-A740-192B7552EFA8}" destId="{CD170EDE-BCC3-48FA-B2DE-2F8AAB08E19A}" srcOrd="1" destOrd="0" presId="urn:microsoft.com/office/officeart/2005/8/layout/StepDownProcess"/>
    <dgm:cxn modelId="{7C6A4228-E417-4FF8-80C3-EBE836EC2DF5}" type="presParOf" srcId="{3894A7B4-9F45-4AAD-A740-192B7552EFA8}" destId="{755B9C89-966F-483F-AD4E-60F9CA2066C6}" srcOrd="2" destOrd="0" presId="urn:microsoft.com/office/officeart/2005/8/layout/StepDownProcess"/>
    <dgm:cxn modelId="{C74680EE-74E3-413E-B6C9-211651BB9759}" type="presParOf" srcId="{8E9AA518-AED9-4721-A629-6A422E09A20A}" destId="{BE73C3D3-F7BA-4C6A-A245-8FC314237B42}" srcOrd="1" destOrd="0" presId="urn:microsoft.com/office/officeart/2005/8/layout/StepDownProcess"/>
    <dgm:cxn modelId="{4493A19A-880B-4023-B2CA-BFD3008D76B8}" type="presParOf" srcId="{8E9AA518-AED9-4721-A629-6A422E09A20A}" destId="{697998B6-18F0-4F4A-B9B5-5D503C2CEE20}" srcOrd="2" destOrd="0" presId="urn:microsoft.com/office/officeart/2005/8/layout/StepDownProcess"/>
    <dgm:cxn modelId="{71A2D73B-EAE0-4CD3-9768-6B5D9E3E8D3A}" type="presParOf" srcId="{697998B6-18F0-4F4A-B9B5-5D503C2CEE20}" destId="{68659B11-0580-4EEC-B703-BA0B1328F694}" srcOrd="0" destOrd="0" presId="urn:microsoft.com/office/officeart/2005/8/layout/StepDownProcess"/>
    <dgm:cxn modelId="{8615C0EF-F696-421E-AE46-E986EFE1B423}" type="presParOf" srcId="{697998B6-18F0-4F4A-B9B5-5D503C2CEE20}" destId="{713D6089-813C-47A9-952D-55941C31C9D1}" srcOrd="1" destOrd="0" presId="urn:microsoft.com/office/officeart/2005/8/layout/StepDownProcess"/>
    <dgm:cxn modelId="{3CE8901A-9897-4F18-86E0-BDC83A0A1F13}" type="presParOf" srcId="{697998B6-18F0-4F4A-B9B5-5D503C2CEE20}" destId="{91F796F5-744B-49A7-9476-E9FC3A9A859B}" srcOrd="2" destOrd="0" presId="urn:microsoft.com/office/officeart/2005/8/layout/StepDownProcess"/>
    <dgm:cxn modelId="{F913DB71-BF44-43B1-9E1F-DFA02EAE4106}" type="presParOf" srcId="{8E9AA518-AED9-4721-A629-6A422E09A20A}" destId="{F1F60C32-A1B0-439E-BBB0-16A456CE0814}" srcOrd="3" destOrd="0" presId="urn:microsoft.com/office/officeart/2005/8/layout/StepDownProcess"/>
    <dgm:cxn modelId="{8F97792C-905F-4716-9352-7FB425ED34FF}" type="presParOf" srcId="{8E9AA518-AED9-4721-A629-6A422E09A20A}" destId="{A9E4D4F9-85F6-4C06-A9E1-34A35485D0F3}" srcOrd="4" destOrd="0" presId="urn:microsoft.com/office/officeart/2005/8/layout/StepDownProcess"/>
    <dgm:cxn modelId="{B84984E8-D08D-49CE-983A-655B270DEBBB}" type="presParOf" srcId="{A9E4D4F9-85F6-4C06-A9E1-34A35485D0F3}" destId="{70C8363C-4D9F-4510-A84E-14CFDAA3458C}" srcOrd="0" destOrd="0" presId="urn:microsoft.com/office/officeart/2005/8/layout/StepDownProcess"/>
    <dgm:cxn modelId="{B471E1BC-30AF-448B-94A8-D07BAE1BB48B}" type="presParOf" srcId="{A9E4D4F9-85F6-4C06-A9E1-34A35485D0F3}" destId="{B0051445-FE54-4ED1-8EF1-6F3BD92F68C4}" srcOrd="1" destOrd="0" presId="urn:microsoft.com/office/officeart/2005/8/layout/StepDownProcess"/>
    <dgm:cxn modelId="{FFECF595-DBCF-4426-A80A-A06E16C7BE86}" type="presParOf" srcId="{A9E4D4F9-85F6-4C06-A9E1-34A35485D0F3}" destId="{220894AE-B89D-4B8E-9E50-84ED182FE2C9}" srcOrd="2" destOrd="0" presId="urn:microsoft.com/office/officeart/2005/8/layout/StepDownProcess"/>
    <dgm:cxn modelId="{91D4EEDE-36BA-4F2F-9DF8-3D35D27838B8}" type="presParOf" srcId="{8E9AA518-AED9-4721-A629-6A422E09A20A}" destId="{B0C11529-EC6E-4985-88ED-5562B4082625}" srcOrd="5" destOrd="0" presId="urn:microsoft.com/office/officeart/2005/8/layout/StepDownProcess"/>
    <dgm:cxn modelId="{040C63A8-3755-413E-B036-A4B664F31EAD}" type="presParOf" srcId="{8E9AA518-AED9-4721-A629-6A422E09A20A}" destId="{0FF3557E-C9C1-4205-9A66-AD6232764305}" srcOrd="6" destOrd="0" presId="urn:microsoft.com/office/officeart/2005/8/layout/StepDownProcess"/>
    <dgm:cxn modelId="{F676BB15-F87D-4699-8E9C-5FD63EA8FD5B}" type="presParOf" srcId="{0FF3557E-C9C1-4205-9A66-AD6232764305}" destId="{BF94CF97-C665-4A83-BAEB-D58C1E6AE81F}" srcOrd="0" destOrd="0" presId="urn:microsoft.com/office/officeart/2005/8/layout/StepDownProcess"/>
    <dgm:cxn modelId="{A3DACB99-6F1F-4F58-8A3B-791873E7E25F}" type="presParOf" srcId="{0FF3557E-C9C1-4205-9A66-AD6232764305}" destId="{2F3713E5-B2F1-45A4-8AAB-84BCDAB9F8A2}" srcOrd="1" destOrd="0" presId="urn:microsoft.com/office/officeart/2005/8/layout/StepDownProcess"/>
    <dgm:cxn modelId="{66122C2F-A076-4AEC-B06D-6695EF3249E9}" type="presParOf" srcId="{0FF3557E-C9C1-4205-9A66-AD6232764305}" destId="{05E490E6-6E4E-4E27-BFA3-B096B8EBB219}" srcOrd="2" destOrd="0" presId="urn:microsoft.com/office/officeart/2005/8/layout/StepDownProcess"/>
    <dgm:cxn modelId="{58C57FAF-9BD1-44C5-B5E0-CF75F24CC748}" type="presParOf" srcId="{8E9AA518-AED9-4721-A629-6A422E09A20A}" destId="{4D68174D-7D37-40BD-B07C-97803A3F9C24}" srcOrd="7" destOrd="0" presId="urn:microsoft.com/office/officeart/2005/8/layout/StepDownProcess"/>
    <dgm:cxn modelId="{BC724528-FD78-498A-A6F5-D5E685ECA8B9}" type="presParOf" srcId="{8E9AA518-AED9-4721-A629-6A422E09A20A}" destId="{547CD06D-D9F5-4C8F-9DD1-796C51BE6C9B}" srcOrd="8" destOrd="0" presId="urn:microsoft.com/office/officeart/2005/8/layout/StepDownProcess"/>
    <dgm:cxn modelId="{3FA73FB9-AF7E-4C82-BAAC-B75F7360C350}" type="presParOf" srcId="{547CD06D-D9F5-4C8F-9DD1-796C51BE6C9B}" destId="{43B81FA6-E8A8-4C2F-B285-AE3041CB18B1}" srcOrd="0" destOrd="0" presId="urn:microsoft.com/office/officeart/2005/8/layout/StepDownProcess"/>
    <dgm:cxn modelId="{4BB9A685-C1F5-4639-BA03-55234851F979}" type="presParOf" srcId="{547CD06D-D9F5-4C8F-9DD1-796C51BE6C9B}" destId="{41D1810A-F87E-4C65-870A-2D41F5491577}" srcOrd="1" destOrd="0" presId="urn:microsoft.com/office/officeart/2005/8/layout/StepDownProcess"/>
    <dgm:cxn modelId="{4F083E5C-2BA8-4FAA-B65A-0DB3336D3961}" type="presParOf" srcId="{547CD06D-D9F5-4C8F-9DD1-796C51BE6C9B}" destId="{5C907BFD-B612-42B2-A73B-02A4F8B6DD1B}" srcOrd="2" destOrd="0" presId="urn:microsoft.com/office/officeart/2005/8/layout/StepDownProcess"/>
    <dgm:cxn modelId="{EC26BBE8-B464-499F-8BCF-B1BA79118CD4}" type="presParOf" srcId="{8E9AA518-AED9-4721-A629-6A422E09A20A}" destId="{4A293031-58C5-4BAA-BB86-A66F449104B9}" srcOrd="9" destOrd="0" presId="urn:microsoft.com/office/officeart/2005/8/layout/StepDownProcess"/>
    <dgm:cxn modelId="{01D09FAF-8873-4DB5-8FA0-F6C550B2C714}" type="presParOf" srcId="{8E9AA518-AED9-4721-A629-6A422E09A20A}" destId="{56025F3B-E02D-4CCB-8ED6-141A1F22CFEF}" srcOrd="10" destOrd="0" presId="urn:microsoft.com/office/officeart/2005/8/layout/StepDownProcess"/>
    <dgm:cxn modelId="{9E61BBFF-DE0C-4F01-A08F-79247A1C1D56}" type="presParOf" srcId="{56025F3B-E02D-4CCB-8ED6-141A1F22CFEF}" destId="{8D106E19-1A39-4513-B12E-511E9E200262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C8C1D5A5-253B-4076-83E3-6876DE47F92B}" type="doc">
      <dgm:prSet loTypeId="urn:microsoft.com/office/officeart/2005/8/layout/StepDown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2F7CEB12-F2E5-4B2D-BC63-2E029AFF85BC}">
      <dgm:prSet phldrT="[Text]"/>
      <dgm:spPr/>
      <dgm:t>
        <a:bodyPr/>
        <a:lstStyle/>
        <a:p>
          <a:r>
            <a:rPr lang="es-ES" dirty="0" err="1"/>
            <a:t>Request</a:t>
          </a:r>
          <a:r>
            <a:rPr lang="es-ES" dirty="0"/>
            <a:t> Falcon 9 Wiki page </a:t>
          </a:r>
          <a:r>
            <a:rPr lang="es-ES" dirty="0" err="1"/>
            <a:t>from</a:t>
          </a:r>
          <a:r>
            <a:rPr lang="es-ES" dirty="0"/>
            <a:t> </a:t>
          </a:r>
          <a:r>
            <a:rPr lang="es-ES" dirty="0" err="1"/>
            <a:t>its</a:t>
          </a:r>
          <a:r>
            <a:rPr lang="es-ES" dirty="0"/>
            <a:t> URL</a:t>
          </a:r>
        </a:p>
      </dgm:t>
    </dgm:pt>
    <dgm:pt modelId="{A184C089-68F4-4908-895C-F072A5BA51C2}" type="parTrans" cxnId="{092410D7-D91F-4DA2-A112-316F7444D4DE}">
      <dgm:prSet/>
      <dgm:spPr/>
      <dgm:t>
        <a:bodyPr/>
        <a:lstStyle/>
        <a:p>
          <a:endParaRPr lang="es-ES"/>
        </a:p>
      </dgm:t>
    </dgm:pt>
    <dgm:pt modelId="{C99A0B5B-2680-45B8-8115-82760F202E3B}" type="sibTrans" cxnId="{092410D7-D91F-4DA2-A112-316F7444D4DE}">
      <dgm:prSet/>
      <dgm:spPr/>
      <dgm:t>
        <a:bodyPr/>
        <a:lstStyle/>
        <a:p>
          <a:endParaRPr lang="es-ES"/>
        </a:p>
      </dgm:t>
    </dgm:pt>
    <dgm:pt modelId="{74D25895-D2B2-4F3D-A093-DCFB1091BED2}">
      <dgm:prSet phldrT="[Text]"/>
      <dgm:spPr/>
      <dgm:t>
        <a:bodyPr/>
        <a:lstStyle/>
        <a:p>
          <a:r>
            <a:rPr lang="es-ES" dirty="0" err="1"/>
            <a:t>BeautifulSoup</a:t>
          </a:r>
          <a:r>
            <a:rPr lang="es-ES" dirty="0"/>
            <a:t> </a:t>
          </a:r>
          <a:r>
            <a:rPr lang="es-ES" dirty="0" err="1"/>
            <a:t>object</a:t>
          </a:r>
          <a:r>
            <a:rPr lang="es-ES" dirty="0"/>
            <a:t> </a:t>
          </a:r>
          <a:r>
            <a:rPr lang="es-ES" dirty="0" err="1"/>
            <a:t>from</a:t>
          </a:r>
          <a:r>
            <a:rPr lang="es-ES" dirty="0"/>
            <a:t> HTML response</a:t>
          </a:r>
        </a:p>
      </dgm:t>
    </dgm:pt>
    <dgm:pt modelId="{7C0E5F7C-A1D3-4057-B44C-F62C318F3C6B}" type="parTrans" cxnId="{D09D9193-70D0-4E31-BC05-9C45B0568EEC}">
      <dgm:prSet/>
      <dgm:spPr/>
      <dgm:t>
        <a:bodyPr/>
        <a:lstStyle/>
        <a:p>
          <a:endParaRPr lang="es-ES"/>
        </a:p>
      </dgm:t>
    </dgm:pt>
    <dgm:pt modelId="{576AA505-56A7-40C7-BF91-FECEAF65450E}" type="sibTrans" cxnId="{D09D9193-70D0-4E31-BC05-9C45B0568EEC}">
      <dgm:prSet/>
      <dgm:spPr/>
      <dgm:t>
        <a:bodyPr/>
        <a:lstStyle/>
        <a:p>
          <a:endParaRPr lang="es-ES"/>
        </a:p>
      </dgm:t>
    </dgm:pt>
    <dgm:pt modelId="{36C54480-71B5-4F18-89B7-EFC70791E36A}">
      <dgm:prSet phldrT="[Text]"/>
      <dgm:spPr/>
      <dgm:t>
        <a:bodyPr/>
        <a:lstStyle/>
        <a:p>
          <a:r>
            <a:rPr lang="es-ES" dirty="0" err="1"/>
            <a:t>Extract</a:t>
          </a:r>
          <a:r>
            <a:rPr lang="es-ES" dirty="0"/>
            <a:t> </a:t>
          </a:r>
          <a:r>
            <a:rPr lang="es-ES" dirty="0" err="1"/>
            <a:t>column</a:t>
          </a:r>
          <a:r>
            <a:rPr lang="es-ES" dirty="0"/>
            <a:t>/ variables </a:t>
          </a:r>
          <a:r>
            <a:rPr lang="es-ES" dirty="0" err="1"/>
            <a:t>names</a:t>
          </a:r>
          <a:r>
            <a:rPr lang="es-ES" dirty="0"/>
            <a:t>  </a:t>
          </a:r>
          <a:r>
            <a:rPr lang="es-ES" dirty="0" err="1"/>
            <a:t>from</a:t>
          </a:r>
          <a:r>
            <a:rPr lang="es-ES" dirty="0"/>
            <a:t> HTML table </a:t>
          </a:r>
          <a:r>
            <a:rPr lang="es-ES" dirty="0" err="1"/>
            <a:t>header</a:t>
          </a:r>
          <a:endParaRPr lang="es-ES" dirty="0"/>
        </a:p>
      </dgm:t>
    </dgm:pt>
    <dgm:pt modelId="{6B460553-9683-4B74-9E30-DFF1644D1F54}" type="parTrans" cxnId="{471D0593-418A-4D19-9DEA-9FC615F175CF}">
      <dgm:prSet/>
      <dgm:spPr/>
      <dgm:t>
        <a:bodyPr/>
        <a:lstStyle/>
        <a:p>
          <a:endParaRPr lang="es-ES"/>
        </a:p>
      </dgm:t>
    </dgm:pt>
    <dgm:pt modelId="{AE05BD65-F096-4410-A46C-02CC00331EBD}" type="sibTrans" cxnId="{471D0593-418A-4D19-9DEA-9FC615F175CF}">
      <dgm:prSet/>
      <dgm:spPr/>
      <dgm:t>
        <a:bodyPr/>
        <a:lstStyle/>
        <a:p>
          <a:endParaRPr lang="es-ES"/>
        </a:p>
      </dgm:t>
    </dgm:pt>
    <dgm:pt modelId="{FB5AF71D-EFD0-4DE8-9BA5-7B4D713D9348}">
      <dgm:prSet phldrT="[Text]"/>
      <dgm:spPr/>
      <dgm:t>
        <a:bodyPr/>
        <a:lstStyle/>
        <a:p>
          <a:r>
            <a:rPr lang="es-ES" dirty="0" err="1"/>
            <a:t>Create</a:t>
          </a:r>
          <a:r>
            <a:rPr lang="es-ES" dirty="0"/>
            <a:t> a </a:t>
          </a:r>
          <a:r>
            <a:rPr lang="es-ES" dirty="0" err="1"/>
            <a:t>dataframe</a:t>
          </a:r>
          <a:r>
            <a:rPr lang="es-ES" dirty="0"/>
            <a:t> </a:t>
          </a:r>
          <a:r>
            <a:rPr lang="es-ES" dirty="0" err="1"/>
            <a:t>from</a:t>
          </a:r>
          <a:r>
            <a:rPr lang="es-ES" dirty="0"/>
            <a:t> HTML tables</a:t>
          </a:r>
        </a:p>
      </dgm:t>
    </dgm:pt>
    <dgm:pt modelId="{F9751711-83F2-43EA-950E-25614FB4B4B5}" type="parTrans" cxnId="{E58061E9-11E1-4768-9CD3-AB1545B20103}">
      <dgm:prSet/>
      <dgm:spPr/>
      <dgm:t>
        <a:bodyPr/>
        <a:lstStyle/>
        <a:p>
          <a:endParaRPr lang="es-ES"/>
        </a:p>
      </dgm:t>
    </dgm:pt>
    <dgm:pt modelId="{B891E98E-B3B1-4C1C-8CEC-561336A2399C}" type="sibTrans" cxnId="{E58061E9-11E1-4768-9CD3-AB1545B20103}">
      <dgm:prSet/>
      <dgm:spPr/>
      <dgm:t>
        <a:bodyPr/>
        <a:lstStyle/>
        <a:p>
          <a:endParaRPr lang="es-ES"/>
        </a:p>
      </dgm:t>
    </dgm:pt>
    <dgm:pt modelId="{8E9AA518-AED9-4721-A629-6A422E09A20A}" type="pres">
      <dgm:prSet presAssocID="{C8C1D5A5-253B-4076-83E3-6876DE47F92B}" presName="rootnode" presStyleCnt="0">
        <dgm:presLayoutVars>
          <dgm:chMax/>
          <dgm:chPref/>
          <dgm:dir/>
          <dgm:animLvl val="lvl"/>
        </dgm:presLayoutVars>
      </dgm:prSet>
      <dgm:spPr/>
    </dgm:pt>
    <dgm:pt modelId="{3894A7B4-9F45-4AAD-A740-192B7552EFA8}" type="pres">
      <dgm:prSet presAssocID="{2F7CEB12-F2E5-4B2D-BC63-2E029AFF85BC}" presName="composite" presStyleCnt="0"/>
      <dgm:spPr/>
    </dgm:pt>
    <dgm:pt modelId="{03E5DC93-6E65-409B-BE96-E62812731038}" type="pres">
      <dgm:prSet presAssocID="{2F7CEB12-F2E5-4B2D-BC63-2E029AFF85BC}" presName="bentUpArrow1" presStyleLbl="alignImgPlace1" presStyleIdx="0" presStyleCnt="3"/>
      <dgm:spPr/>
    </dgm:pt>
    <dgm:pt modelId="{CD170EDE-BCC3-48FA-B2DE-2F8AAB08E19A}" type="pres">
      <dgm:prSet presAssocID="{2F7CEB12-F2E5-4B2D-BC63-2E029AFF85BC}" presName="ParentText" presStyleLbl="node1" presStyleIdx="0" presStyleCnt="4">
        <dgm:presLayoutVars>
          <dgm:chMax val="1"/>
          <dgm:chPref val="1"/>
          <dgm:bulletEnabled val="1"/>
        </dgm:presLayoutVars>
      </dgm:prSet>
      <dgm:spPr/>
    </dgm:pt>
    <dgm:pt modelId="{755B9C89-966F-483F-AD4E-60F9CA2066C6}" type="pres">
      <dgm:prSet presAssocID="{2F7CEB12-F2E5-4B2D-BC63-2E029AFF85BC}" presName="ChildText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BE73C3D3-F7BA-4C6A-A245-8FC314237B42}" type="pres">
      <dgm:prSet presAssocID="{C99A0B5B-2680-45B8-8115-82760F202E3B}" presName="sibTrans" presStyleCnt="0"/>
      <dgm:spPr/>
    </dgm:pt>
    <dgm:pt modelId="{697998B6-18F0-4F4A-B9B5-5D503C2CEE20}" type="pres">
      <dgm:prSet presAssocID="{74D25895-D2B2-4F3D-A093-DCFB1091BED2}" presName="composite" presStyleCnt="0"/>
      <dgm:spPr/>
    </dgm:pt>
    <dgm:pt modelId="{68659B11-0580-4EEC-B703-BA0B1328F694}" type="pres">
      <dgm:prSet presAssocID="{74D25895-D2B2-4F3D-A093-DCFB1091BED2}" presName="bentUpArrow1" presStyleLbl="alignImgPlace1" presStyleIdx="1" presStyleCnt="3"/>
      <dgm:spPr/>
    </dgm:pt>
    <dgm:pt modelId="{713D6089-813C-47A9-952D-55941C31C9D1}" type="pres">
      <dgm:prSet presAssocID="{74D25895-D2B2-4F3D-A093-DCFB1091BED2}" presName="ParentText" presStyleLbl="node1" presStyleIdx="1" presStyleCnt="4">
        <dgm:presLayoutVars>
          <dgm:chMax val="1"/>
          <dgm:chPref val="1"/>
          <dgm:bulletEnabled val="1"/>
        </dgm:presLayoutVars>
      </dgm:prSet>
      <dgm:spPr/>
    </dgm:pt>
    <dgm:pt modelId="{91F796F5-744B-49A7-9476-E9FC3A9A859B}" type="pres">
      <dgm:prSet presAssocID="{74D25895-D2B2-4F3D-A093-DCFB1091BED2}" presName="ChildText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F1F60C32-A1B0-439E-BBB0-16A456CE0814}" type="pres">
      <dgm:prSet presAssocID="{576AA505-56A7-40C7-BF91-FECEAF65450E}" presName="sibTrans" presStyleCnt="0"/>
      <dgm:spPr/>
    </dgm:pt>
    <dgm:pt modelId="{0FF3557E-C9C1-4205-9A66-AD6232764305}" type="pres">
      <dgm:prSet presAssocID="{36C54480-71B5-4F18-89B7-EFC70791E36A}" presName="composite" presStyleCnt="0"/>
      <dgm:spPr/>
    </dgm:pt>
    <dgm:pt modelId="{BF94CF97-C665-4A83-BAEB-D58C1E6AE81F}" type="pres">
      <dgm:prSet presAssocID="{36C54480-71B5-4F18-89B7-EFC70791E36A}" presName="bentUpArrow1" presStyleLbl="alignImgPlace1" presStyleIdx="2" presStyleCnt="3"/>
      <dgm:spPr/>
    </dgm:pt>
    <dgm:pt modelId="{2F3713E5-B2F1-45A4-8AAB-84BCDAB9F8A2}" type="pres">
      <dgm:prSet presAssocID="{36C54480-71B5-4F18-89B7-EFC70791E36A}" presName="ParentText" presStyleLbl="node1" presStyleIdx="2" presStyleCnt="4">
        <dgm:presLayoutVars>
          <dgm:chMax val="1"/>
          <dgm:chPref val="1"/>
          <dgm:bulletEnabled val="1"/>
        </dgm:presLayoutVars>
      </dgm:prSet>
      <dgm:spPr/>
    </dgm:pt>
    <dgm:pt modelId="{05E490E6-6E4E-4E27-BFA3-B096B8EBB219}" type="pres">
      <dgm:prSet presAssocID="{36C54480-71B5-4F18-89B7-EFC70791E36A}" presName="ChildText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4D68174D-7D37-40BD-B07C-97803A3F9C24}" type="pres">
      <dgm:prSet presAssocID="{AE05BD65-F096-4410-A46C-02CC00331EBD}" presName="sibTrans" presStyleCnt="0"/>
      <dgm:spPr/>
    </dgm:pt>
    <dgm:pt modelId="{547CD06D-D9F5-4C8F-9DD1-796C51BE6C9B}" type="pres">
      <dgm:prSet presAssocID="{FB5AF71D-EFD0-4DE8-9BA5-7B4D713D9348}" presName="composite" presStyleCnt="0"/>
      <dgm:spPr/>
    </dgm:pt>
    <dgm:pt modelId="{41D1810A-F87E-4C65-870A-2D41F5491577}" type="pres">
      <dgm:prSet presAssocID="{FB5AF71D-EFD0-4DE8-9BA5-7B4D713D9348}" presName="ParentText" presStyleLbl="node1" presStyleIdx="3" presStyleCnt="4">
        <dgm:presLayoutVars>
          <dgm:chMax val="1"/>
          <dgm:chPref val="1"/>
          <dgm:bulletEnabled val="1"/>
        </dgm:presLayoutVars>
      </dgm:prSet>
      <dgm:spPr/>
    </dgm:pt>
  </dgm:ptLst>
  <dgm:cxnLst>
    <dgm:cxn modelId="{A6921D08-9A22-490F-8C24-39A8968B9CCC}" type="presOf" srcId="{2F7CEB12-F2E5-4B2D-BC63-2E029AFF85BC}" destId="{CD170EDE-BCC3-48FA-B2DE-2F8AAB08E19A}" srcOrd="0" destOrd="0" presId="urn:microsoft.com/office/officeart/2005/8/layout/StepDownProcess"/>
    <dgm:cxn modelId="{DD46BD11-11B8-47DB-9006-468B3C1625C7}" type="presOf" srcId="{C8C1D5A5-253B-4076-83E3-6876DE47F92B}" destId="{8E9AA518-AED9-4721-A629-6A422E09A20A}" srcOrd="0" destOrd="0" presId="urn:microsoft.com/office/officeart/2005/8/layout/StepDownProcess"/>
    <dgm:cxn modelId="{471D0593-418A-4D19-9DEA-9FC615F175CF}" srcId="{C8C1D5A5-253B-4076-83E3-6876DE47F92B}" destId="{36C54480-71B5-4F18-89B7-EFC70791E36A}" srcOrd="2" destOrd="0" parTransId="{6B460553-9683-4B74-9E30-DFF1644D1F54}" sibTransId="{AE05BD65-F096-4410-A46C-02CC00331EBD}"/>
    <dgm:cxn modelId="{D09D9193-70D0-4E31-BC05-9C45B0568EEC}" srcId="{C8C1D5A5-253B-4076-83E3-6876DE47F92B}" destId="{74D25895-D2B2-4F3D-A093-DCFB1091BED2}" srcOrd="1" destOrd="0" parTransId="{7C0E5F7C-A1D3-4057-B44C-F62C318F3C6B}" sibTransId="{576AA505-56A7-40C7-BF91-FECEAF65450E}"/>
    <dgm:cxn modelId="{60E335A4-5AAB-45BD-8108-E2AA02610158}" type="presOf" srcId="{FB5AF71D-EFD0-4DE8-9BA5-7B4D713D9348}" destId="{41D1810A-F87E-4C65-870A-2D41F5491577}" srcOrd="0" destOrd="0" presId="urn:microsoft.com/office/officeart/2005/8/layout/StepDownProcess"/>
    <dgm:cxn modelId="{9E1D7BBE-E8EA-4B93-B74B-8EB8C8EA43D8}" type="presOf" srcId="{74D25895-D2B2-4F3D-A093-DCFB1091BED2}" destId="{713D6089-813C-47A9-952D-55941C31C9D1}" srcOrd="0" destOrd="0" presId="urn:microsoft.com/office/officeart/2005/8/layout/StepDownProcess"/>
    <dgm:cxn modelId="{C7972AD6-6E5F-40C8-9B5C-3D6EF500D1D5}" type="presOf" srcId="{36C54480-71B5-4F18-89B7-EFC70791E36A}" destId="{2F3713E5-B2F1-45A4-8AAB-84BCDAB9F8A2}" srcOrd="0" destOrd="0" presId="urn:microsoft.com/office/officeart/2005/8/layout/StepDownProcess"/>
    <dgm:cxn modelId="{092410D7-D91F-4DA2-A112-316F7444D4DE}" srcId="{C8C1D5A5-253B-4076-83E3-6876DE47F92B}" destId="{2F7CEB12-F2E5-4B2D-BC63-2E029AFF85BC}" srcOrd="0" destOrd="0" parTransId="{A184C089-68F4-4908-895C-F072A5BA51C2}" sibTransId="{C99A0B5B-2680-45B8-8115-82760F202E3B}"/>
    <dgm:cxn modelId="{E58061E9-11E1-4768-9CD3-AB1545B20103}" srcId="{C8C1D5A5-253B-4076-83E3-6876DE47F92B}" destId="{FB5AF71D-EFD0-4DE8-9BA5-7B4D713D9348}" srcOrd="3" destOrd="0" parTransId="{F9751711-83F2-43EA-950E-25614FB4B4B5}" sibTransId="{B891E98E-B3B1-4C1C-8CEC-561336A2399C}"/>
    <dgm:cxn modelId="{A1F68437-27D8-4855-A7B6-CFDA29C9BB73}" type="presParOf" srcId="{8E9AA518-AED9-4721-A629-6A422E09A20A}" destId="{3894A7B4-9F45-4AAD-A740-192B7552EFA8}" srcOrd="0" destOrd="0" presId="urn:microsoft.com/office/officeart/2005/8/layout/StepDownProcess"/>
    <dgm:cxn modelId="{C3613305-305C-4977-A52A-ABD32501B57E}" type="presParOf" srcId="{3894A7B4-9F45-4AAD-A740-192B7552EFA8}" destId="{03E5DC93-6E65-409B-BE96-E62812731038}" srcOrd="0" destOrd="0" presId="urn:microsoft.com/office/officeart/2005/8/layout/StepDownProcess"/>
    <dgm:cxn modelId="{6F4C2E4F-1213-4A6C-87DD-1A8E45E16829}" type="presParOf" srcId="{3894A7B4-9F45-4AAD-A740-192B7552EFA8}" destId="{CD170EDE-BCC3-48FA-B2DE-2F8AAB08E19A}" srcOrd="1" destOrd="0" presId="urn:microsoft.com/office/officeart/2005/8/layout/StepDownProcess"/>
    <dgm:cxn modelId="{7C6A4228-E417-4FF8-80C3-EBE836EC2DF5}" type="presParOf" srcId="{3894A7B4-9F45-4AAD-A740-192B7552EFA8}" destId="{755B9C89-966F-483F-AD4E-60F9CA2066C6}" srcOrd="2" destOrd="0" presId="urn:microsoft.com/office/officeart/2005/8/layout/StepDownProcess"/>
    <dgm:cxn modelId="{C74680EE-74E3-413E-B6C9-211651BB9759}" type="presParOf" srcId="{8E9AA518-AED9-4721-A629-6A422E09A20A}" destId="{BE73C3D3-F7BA-4C6A-A245-8FC314237B42}" srcOrd="1" destOrd="0" presId="urn:microsoft.com/office/officeart/2005/8/layout/StepDownProcess"/>
    <dgm:cxn modelId="{4493A19A-880B-4023-B2CA-BFD3008D76B8}" type="presParOf" srcId="{8E9AA518-AED9-4721-A629-6A422E09A20A}" destId="{697998B6-18F0-4F4A-B9B5-5D503C2CEE20}" srcOrd="2" destOrd="0" presId="urn:microsoft.com/office/officeart/2005/8/layout/StepDownProcess"/>
    <dgm:cxn modelId="{71A2D73B-EAE0-4CD3-9768-6B5D9E3E8D3A}" type="presParOf" srcId="{697998B6-18F0-4F4A-B9B5-5D503C2CEE20}" destId="{68659B11-0580-4EEC-B703-BA0B1328F694}" srcOrd="0" destOrd="0" presId="urn:microsoft.com/office/officeart/2005/8/layout/StepDownProcess"/>
    <dgm:cxn modelId="{8615C0EF-F696-421E-AE46-E986EFE1B423}" type="presParOf" srcId="{697998B6-18F0-4F4A-B9B5-5D503C2CEE20}" destId="{713D6089-813C-47A9-952D-55941C31C9D1}" srcOrd="1" destOrd="0" presId="urn:microsoft.com/office/officeart/2005/8/layout/StepDownProcess"/>
    <dgm:cxn modelId="{3CE8901A-9897-4F18-86E0-BDC83A0A1F13}" type="presParOf" srcId="{697998B6-18F0-4F4A-B9B5-5D503C2CEE20}" destId="{91F796F5-744B-49A7-9476-E9FC3A9A859B}" srcOrd="2" destOrd="0" presId="urn:microsoft.com/office/officeart/2005/8/layout/StepDownProcess"/>
    <dgm:cxn modelId="{F913DB71-BF44-43B1-9E1F-DFA02EAE4106}" type="presParOf" srcId="{8E9AA518-AED9-4721-A629-6A422E09A20A}" destId="{F1F60C32-A1B0-439E-BBB0-16A456CE0814}" srcOrd="3" destOrd="0" presId="urn:microsoft.com/office/officeart/2005/8/layout/StepDownProcess"/>
    <dgm:cxn modelId="{040C63A8-3755-413E-B036-A4B664F31EAD}" type="presParOf" srcId="{8E9AA518-AED9-4721-A629-6A422E09A20A}" destId="{0FF3557E-C9C1-4205-9A66-AD6232764305}" srcOrd="4" destOrd="0" presId="urn:microsoft.com/office/officeart/2005/8/layout/StepDownProcess"/>
    <dgm:cxn modelId="{F676BB15-F87D-4699-8E9C-5FD63EA8FD5B}" type="presParOf" srcId="{0FF3557E-C9C1-4205-9A66-AD6232764305}" destId="{BF94CF97-C665-4A83-BAEB-D58C1E6AE81F}" srcOrd="0" destOrd="0" presId="urn:microsoft.com/office/officeart/2005/8/layout/StepDownProcess"/>
    <dgm:cxn modelId="{A3DACB99-6F1F-4F58-8A3B-791873E7E25F}" type="presParOf" srcId="{0FF3557E-C9C1-4205-9A66-AD6232764305}" destId="{2F3713E5-B2F1-45A4-8AAB-84BCDAB9F8A2}" srcOrd="1" destOrd="0" presId="urn:microsoft.com/office/officeart/2005/8/layout/StepDownProcess"/>
    <dgm:cxn modelId="{66122C2F-A076-4AEC-B06D-6695EF3249E9}" type="presParOf" srcId="{0FF3557E-C9C1-4205-9A66-AD6232764305}" destId="{05E490E6-6E4E-4E27-BFA3-B096B8EBB219}" srcOrd="2" destOrd="0" presId="urn:microsoft.com/office/officeart/2005/8/layout/StepDownProcess"/>
    <dgm:cxn modelId="{58C57FAF-9BD1-44C5-B5E0-CF75F24CC748}" type="presParOf" srcId="{8E9AA518-AED9-4721-A629-6A422E09A20A}" destId="{4D68174D-7D37-40BD-B07C-97803A3F9C24}" srcOrd="5" destOrd="0" presId="urn:microsoft.com/office/officeart/2005/8/layout/StepDownProcess"/>
    <dgm:cxn modelId="{BC724528-FD78-498A-A6F5-D5E685ECA8B9}" type="presParOf" srcId="{8E9AA518-AED9-4721-A629-6A422E09A20A}" destId="{547CD06D-D9F5-4C8F-9DD1-796C51BE6C9B}" srcOrd="6" destOrd="0" presId="urn:microsoft.com/office/officeart/2005/8/layout/StepDownProcess"/>
    <dgm:cxn modelId="{4BB9A685-C1F5-4639-BA03-55234851F979}" type="presParOf" srcId="{547CD06D-D9F5-4C8F-9DD1-796C51BE6C9B}" destId="{41D1810A-F87E-4C65-870A-2D41F5491577}" srcOrd="0" destOrd="0" presId="urn:microsoft.com/office/officeart/2005/8/layout/StepDown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DF900E3-A492-4222-B0C7-0B4AE9DDCFB0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</dgm:pt>
    <dgm:pt modelId="{7BCC6CE4-0F7D-45E7-86EF-4CDE23FE56D1}">
      <dgm:prSet phldrT="[Text]"/>
      <dgm:spPr/>
      <dgm:t>
        <a:bodyPr/>
        <a:lstStyle/>
        <a:p>
          <a:r>
            <a:rPr lang="es-ES" dirty="0" err="1"/>
            <a:t>Read</a:t>
          </a:r>
          <a:r>
            <a:rPr lang="es-ES" dirty="0"/>
            <a:t> </a:t>
          </a:r>
          <a:r>
            <a:rPr lang="es-ES" dirty="0" err="1"/>
            <a:t>csv</a:t>
          </a:r>
          <a:endParaRPr lang="es-ES" dirty="0"/>
        </a:p>
      </dgm:t>
    </dgm:pt>
    <dgm:pt modelId="{D584E8E4-6A1D-4207-856E-F2AC57B7BDC6}" type="parTrans" cxnId="{A327DE6F-B666-42AE-A112-6E52E3E78CD7}">
      <dgm:prSet/>
      <dgm:spPr/>
      <dgm:t>
        <a:bodyPr/>
        <a:lstStyle/>
        <a:p>
          <a:endParaRPr lang="es-ES"/>
        </a:p>
      </dgm:t>
    </dgm:pt>
    <dgm:pt modelId="{A6312581-AAFD-4D75-A9EB-5033485714B7}" type="sibTrans" cxnId="{A327DE6F-B666-42AE-A112-6E52E3E78CD7}">
      <dgm:prSet/>
      <dgm:spPr/>
      <dgm:t>
        <a:bodyPr/>
        <a:lstStyle/>
        <a:p>
          <a:endParaRPr lang="es-ES"/>
        </a:p>
      </dgm:t>
    </dgm:pt>
    <dgm:pt modelId="{42EEB2BF-A5BB-4106-B506-1C4EB70119C4}">
      <dgm:prSet phldrT="[Text]"/>
      <dgm:spPr/>
      <dgm:t>
        <a:bodyPr/>
        <a:lstStyle/>
        <a:p>
          <a:r>
            <a:rPr lang="es-ES" dirty="0" err="1"/>
            <a:t>Percentage</a:t>
          </a:r>
          <a:r>
            <a:rPr lang="es-ES" dirty="0"/>
            <a:t> </a:t>
          </a:r>
          <a:r>
            <a:rPr lang="es-ES" dirty="0" err="1"/>
            <a:t>of</a:t>
          </a:r>
          <a:r>
            <a:rPr lang="es-ES" dirty="0"/>
            <a:t> </a:t>
          </a:r>
          <a:r>
            <a:rPr lang="es-ES" dirty="0" err="1"/>
            <a:t>missing</a:t>
          </a:r>
          <a:r>
            <a:rPr lang="es-ES" dirty="0"/>
            <a:t> data in </a:t>
          </a:r>
          <a:r>
            <a:rPr lang="es-ES" dirty="0" err="1"/>
            <a:t>each</a:t>
          </a:r>
          <a:r>
            <a:rPr lang="es-ES" dirty="0"/>
            <a:t> </a:t>
          </a:r>
          <a:r>
            <a:rPr lang="es-ES" dirty="0" err="1"/>
            <a:t>attribute</a:t>
          </a:r>
          <a:endParaRPr lang="es-ES" dirty="0"/>
        </a:p>
      </dgm:t>
    </dgm:pt>
    <dgm:pt modelId="{60ED76DE-F114-4440-898B-813EDC589864}" type="parTrans" cxnId="{1BE0DD78-191B-47A7-AE4C-FC98FAEEABB1}">
      <dgm:prSet/>
      <dgm:spPr/>
      <dgm:t>
        <a:bodyPr/>
        <a:lstStyle/>
        <a:p>
          <a:endParaRPr lang="es-ES"/>
        </a:p>
      </dgm:t>
    </dgm:pt>
    <dgm:pt modelId="{1B622CFD-05E8-40E7-810F-1EE3D2F5EE1C}" type="sibTrans" cxnId="{1BE0DD78-191B-47A7-AE4C-FC98FAEEABB1}">
      <dgm:prSet/>
      <dgm:spPr/>
      <dgm:t>
        <a:bodyPr/>
        <a:lstStyle/>
        <a:p>
          <a:endParaRPr lang="es-ES"/>
        </a:p>
      </dgm:t>
    </dgm:pt>
    <dgm:pt modelId="{86075209-CA93-4D47-86A2-2CB9FE5F927D}">
      <dgm:prSet phldrT="[Text]"/>
      <dgm:spPr/>
      <dgm:t>
        <a:bodyPr/>
        <a:lstStyle/>
        <a:p>
          <a:r>
            <a:rPr lang="es-ES" dirty="0"/>
            <a:t> </a:t>
          </a:r>
          <a:r>
            <a:rPr lang="es-ES" dirty="0" err="1"/>
            <a:t>Number</a:t>
          </a:r>
          <a:r>
            <a:rPr lang="es-ES" dirty="0"/>
            <a:t> </a:t>
          </a:r>
          <a:r>
            <a:rPr lang="es-ES" dirty="0" err="1"/>
            <a:t>of</a:t>
          </a:r>
          <a:r>
            <a:rPr lang="es-ES" dirty="0"/>
            <a:t> </a:t>
          </a:r>
          <a:r>
            <a:rPr lang="es-ES" dirty="0" err="1"/>
            <a:t>launches</a:t>
          </a:r>
          <a:r>
            <a:rPr lang="es-ES" dirty="0"/>
            <a:t> </a:t>
          </a:r>
          <a:r>
            <a:rPr lang="es-ES" dirty="0" err="1"/>
            <a:t>on</a:t>
          </a:r>
          <a:r>
            <a:rPr lang="es-ES" dirty="0"/>
            <a:t> </a:t>
          </a:r>
          <a:r>
            <a:rPr lang="es-ES" dirty="0" err="1"/>
            <a:t>each</a:t>
          </a:r>
          <a:r>
            <a:rPr lang="es-ES" dirty="0"/>
            <a:t> site</a:t>
          </a:r>
        </a:p>
      </dgm:t>
    </dgm:pt>
    <dgm:pt modelId="{F20266A7-2E33-4431-8E7F-145F697D5070}" type="parTrans" cxnId="{F8ED076F-A24B-4DC3-8318-8C6F692908E4}">
      <dgm:prSet/>
      <dgm:spPr/>
      <dgm:t>
        <a:bodyPr/>
        <a:lstStyle/>
        <a:p>
          <a:endParaRPr lang="es-ES"/>
        </a:p>
      </dgm:t>
    </dgm:pt>
    <dgm:pt modelId="{E394997A-32DB-48DC-9037-FD3DD0598354}" type="sibTrans" cxnId="{F8ED076F-A24B-4DC3-8318-8C6F692908E4}">
      <dgm:prSet/>
      <dgm:spPr/>
      <dgm:t>
        <a:bodyPr/>
        <a:lstStyle/>
        <a:p>
          <a:endParaRPr lang="es-ES"/>
        </a:p>
      </dgm:t>
    </dgm:pt>
    <dgm:pt modelId="{8026F679-BDEB-43AF-AF17-BE30E62F4B46}">
      <dgm:prSet phldrT="[Text]"/>
      <dgm:spPr/>
      <dgm:t>
        <a:bodyPr/>
        <a:lstStyle/>
        <a:p>
          <a:r>
            <a:rPr lang="es-ES" dirty="0" err="1"/>
            <a:t>Number</a:t>
          </a:r>
          <a:r>
            <a:rPr lang="es-ES" dirty="0"/>
            <a:t> and </a:t>
          </a:r>
          <a:r>
            <a:rPr lang="es-ES" dirty="0" err="1"/>
            <a:t>occurrence</a:t>
          </a:r>
          <a:r>
            <a:rPr lang="es-ES" dirty="0"/>
            <a:t> </a:t>
          </a:r>
          <a:r>
            <a:rPr lang="es-ES" dirty="0" err="1"/>
            <a:t>of</a:t>
          </a:r>
          <a:r>
            <a:rPr lang="es-ES" dirty="0"/>
            <a:t> </a:t>
          </a:r>
          <a:r>
            <a:rPr lang="es-ES" dirty="0" err="1"/>
            <a:t>each</a:t>
          </a:r>
          <a:r>
            <a:rPr lang="es-ES" dirty="0"/>
            <a:t> </a:t>
          </a:r>
          <a:r>
            <a:rPr lang="es-ES" dirty="0" err="1"/>
            <a:t>orbit</a:t>
          </a:r>
          <a:endParaRPr lang="es-ES" dirty="0"/>
        </a:p>
      </dgm:t>
    </dgm:pt>
    <dgm:pt modelId="{A4B2F4A0-D02A-4308-8397-0D33EBB92C06}" type="parTrans" cxnId="{3EBFB0C9-CB66-41C4-A98B-2763874EFA03}">
      <dgm:prSet/>
      <dgm:spPr/>
      <dgm:t>
        <a:bodyPr/>
        <a:lstStyle/>
        <a:p>
          <a:endParaRPr lang="es-ES"/>
        </a:p>
      </dgm:t>
    </dgm:pt>
    <dgm:pt modelId="{AE93D714-B382-4BE9-8B6D-EB9FB5B7C352}" type="sibTrans" cxnId="{3EBFB0C9-CB66-41C4-A98B-2763874EFA03}">
      <dgm:prSet/>
      <dgm:spPr/>
      <dgm:t>
        <a:bodyPr/>
        <a:lstStyle/>
        <a:p>
          <a:endParaRPr lang="es-ES"/>
        </a:p>
      </dgm:t>
    </dgm:pt>
    <dgm:pt modelId="{6C92BE71-BCF0-4DBF-9805-15E1AA2E11BB}">
      <dgm:prSet phldrT="[Text]"/>
      <dgm:spPr/>
      <dgm:t>
        <a:bodyPr/>
        <a:lstStyle/>
        <a:p>
          <a:r>
            <a:rPr lang="es-ES" dirty="0" err="1"/>
            <a:t>Number</a:t>
          </a:r>
          <a:r>
            <a:rPr lang="es-ES" dirty="0"/>
            <a:t> and </a:t>
          </a:r>
          <a:r>
            <a:rPr lang="es-ES" dirty="0" err="1"/>
            <a:t>occurrence</a:t>
          </a:r>
          <a:r>
            <a:rPr lang="es-ES" dirty="0"/>
            <a:t> </a:t>
          </a:r>
          <a:r>
            <a:rPr lang="es-ES" dirty="0" err="1"/>
            <a:t>of</a:t>
          </a:r>
          <a:r>
            <a:rPr lang="es-ES" dirty="0"/>
            <a:t> misión </a:t>
          </a:r>
          <a:r>
            <a:rPr lang="es-ES" dirty="0" err="1"/>
            <a:t>outcome</a:t>
          </a:r>
          <a:r>
            <a:rPr lang="es-ES" dirty="0"/>
            <a:t> </a:t>
          </a:r>
          <a:r>
            <a:rPr lang="es-ES" dirty="0" err="1"/>
            <a:t>ot</a:t>
          </a:r>
          <a:r>
            <a:rPr lang="es-ES" dirty="0"/>
            <a:t> </a:t>
          </a:r>
          <a:r>
            <a:rPr lang="es-ES" dirty="0" err="1"/>
            <a:t>the</a:t>
          </a:r>
          <a:r>
            <a:rPr lang="es-ES" dirty="0"/>
            <a:t> </a:t>
          </a:r>
          <a:r>
            <a:rPr lang="es-ES" dirty="0" err="1"/>
            <a:t>orbits</a:t>
          </a:r>
          <a:endParaRPr lang="es-ES" dirty="0"/>
        </a:p>
      </dgm:t>
    </dgm:pt>
    <dgm:pt modelId="{B6ABF611-BEB8-4015-B508-DD4C77393F1E}" type="parTrans" cxnId="{F5C34AA8-4F23-4829-BB84-68B513396F04}">
      <dgm:prSet/>
      <dgm:spPr/>
      <dgm:t>
        <a:bodyPr/>
        <a:lstStyle/>
        <a:p>
          <a:endParaRPr lang="es-ES"/>
        </a:p>
      </dgm:t>
    </dgm:pt>
    <dgm:pt modelId="{79255C16-1451-4A83-AE92-96797D38A5E6}" type="sibTrans" cxnId="{F5C34AA8-4F23-4829-BB84-68B513396F04}">
      <dgm:prSet/>
      <dgm:spPr/>
      <dgm:t>
        <a:bodyPr/>
        <a:lstStyle/>
        <a:p>
          <a:endParaRPr lang="es-ES"/>
        </a:p>
      </dgm:t>
    </dgm:pt>
    <dgm:pt modelId="{84832A6E-CDDA-4F0F-9AB7-AD63C3EA2E71}">
      <dgm:prSet phldrT="[Text]"/>
      <dgm:spPr/>
      <dgm:t>
        <a:bodyPr/>
        <a:lstStyle/>
        <a:p>
          <a:r>
            <a:rPr lang="es-ES" dirty="0" err="1"/>
            <a:t>Landing</a:t>
          </a:r>
          <a:r>
            <a:rPr lang="es-ES" dirty="0"/>
            <a:t> </a:t>
          </a:r>
          <a:r>
            <a:rPr lang="es-ES" dirty="0" err="1"/>
            <a:t>outcome</a:t>
          </a:r>
          <a:r>
            <a:rPr lang="es-ES" dirty="0"/>
            <a:t> </a:t>
          </a:r>
          <a:r>
            <a:rPr lang="es-ES" dirty="0" err="1"/>
            <a:t>label</a:t>
          </a:r>
          <a:r>
            <a:rPr lang="es-ES" dirty="0"/>
            <a:t> </a:t>
          </a:r>
          <a:r>
            <a:rPr lang="es-ES" dirty="0" err="1"/>
            <a:t>from</a:t>
          </a:r>
          <a:r>
            <a:rPr lang="es-ES" dirty="0"/>
            <a:t> </a:t>
          </a:r>
          <a:r>
            <a:rPr lang="es-ES" dirty="0" err="1"/>
            <a:t>Outcome</a:t>
          </a:r>
          <a:r>
            <a:rPr lang="es-ES" dirty="0"/>
            <a:t> </a:t>
          </a:r>
          <a:r>
            <a:rPr lang="es-ES" dirty="0" err="1"/>
            <a:t>column</a:t>
          </a:r>
          <a:endParaRPr lang="es-ES" dirty="0"/>
        </a:p>
      </dgm:t>
    </dgm:pt>
    <dgm:pt modelId="{2CB6E6F0-DAD0-4586-88AD-5122EEC9E9D5}" type="parTrans" cxnId="{070D86C8-4AFD-4F42-949C-167935407B02}">
      <dgm:prSet/>
      <dgm:spPr/>
      <dgm:t>
        <a:bodyPr/>
        <a:lstStyle/>
        <a:p>
          <a:endParaRPr lang="es-ES"/>
        </a:p>
      </dgm:t>
    </dgm:pt>
    <dgm:pt modelId="{7BDDC082-F819-4504-915F-FD75B89CEA27}" type="sibTrans" cxnId="{070D86C8-4AFD-4F42-949C-167935407B02}">
      <dgm:prSet/>
      <dgm:spPr/>
      <dgm:t>
        <a:bodyPr/>
        <a:lstStyle/>
        <a:p>
          <a:endParaRPr lang="es-ES"/>
        </a:p>
      </dgm:t>
    </dgm:pt>
    <dgm:pt modelId="{529E1EA8-5644-40BD-A1AA-8650595130C0}" type="pres">
      <dgm:prSet presAssocID="{DDF900E3-A492-4222-B0C7-0B4AE9DDCFB0}" presName="linear" presStyleCnt="0">
        <dgm:presLayoutVars>
          <dgm:dir/>
          <dgm:animLvl val="lvl"/>
          <dgm:resizeHandles val="exact"/>
        </dgm:presLayoutVars>
      </dgm:prSet>
      <dgm:spPr/>
    </dgm:pt>
    <dgm:pt modelId="{BA990626-141E-41BC-9B09-A45424227564}" type="pres">
      <dgm:prSet presAssocID="{7BCC6CE4-0F7D-45E7-86EF-4CDE23FE56D1}" presName="parentLin" presStyleCnt="0"/>
      <dgm:spPr/>
    </dgm:pt>
    <dgm:pt modelId="{E31B343C-7ABA-4507-A249-D145855D2063}" type="pres">
      <dgm:prSet presAssocID="{7BCC6CE4-0F7D-45E7-86EF-4CDE23FE56D1}" presName="parentLeftMargin" presStyleLbl="node1" presStyleIdx="0" presStyleCnt="6"/>
      <dgm:spPr/>
    </dgm:pt>
    <dgm:pt modelId="{87149519-9A5A-4C67-9115-DB8F51CD888C}" type="pres">
      <dgm:prSet presAssocID="{7BCC6CE4-0F7D-45E7-86EF-4CDE23FE56D1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414AB767-0AD4-4656-A571-8B7264F6AFE1}" type="pres">
      <dgm:prSet presAssocID="{7BCC6CE4-0F7D-45E7-86EF-4CDE23FE56D1}" presName="negativeSpace" presStyleCnt="0"/>
      <dgm:spPr/>
    </dgm:pt>
    <dgm:pt modelId="{D77E68EE-ABF5-41AA-A816-C5E865457D78}" type="pres">
      <dgm:prSet presAssocID="{7BCC6CE4-0F7D-45E7-86EF-4CDE23FE56D1}" presName="childText" presStyleLbl="conFgAcc1" presStyleIdx="0" presStyleCnt="6">
        <dgm:presLayoutVars>
          <dgm:bulletEnabled val="1"/>
        </dgm:presLayoutVars>
      </dgm:prSet>
      <dgm:spPr/>
    </dgm:pt>
    <dgm:pt modelId="{16E2CFB5-8FDD-4B4B-923B-DEFA0DC03F32}" type="pres">
      <dgm:prSet presAssocID="{A6312581-AAFD-4D75-A9EB-5033485714B7}" presName="spaceBetweenRectangles" presStyleCnt="0"/>
      <dgm:spPr/>
    </dgm:pt>
    <dgm:pt modelId="{8CCC04D0-ADB6-4F1C-9E02-41A6BF6DCB5D}" type="pres">
      <dgm:prSet presAssocID="{42EEB2BF-A5BB-4106-B506-1C4EB70119C4}" presName="parentLin" presStyleCnt="0"/>
      <dgm:spPr/>
    </dgm:pt>
    <dgm:pt modelId="{997F71D7-4C28-4CD0-B9BD-B891C70F34F8}" type="pres">
      <dgm:prSet presAssocID="{42EEB2BF-A5BB-4106-B506-1C4EB70119C4}" presName="parentLeftMargin" presStyleLbl="node1" presStyleIdx="0" presStyleCnt="6"/>
      <dgm:spPr/>
    </dgm:pt>
    <dgm:pt modelId="{EB955EC2-12A7-4466-A7A4-5D165C5805B2}" type="pres">
      <dgm:prSet presAssocID="{42EEB2BF-A5BB-4106-B506-1C4EB70119C4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45FE1E4-8BB2-404A-B31F-851F69193AD0}" type="pres">
      <dgm:prSet presAssocID="{42EEB2BF-A5BB-4106-B506-1C4EB70119C4}" presName="negativeSpace" presStyleCnt="0"/>
      <dgm:spPr/>
    </dgm:pt>
    <dgm:pt modelId="{EAF1F435-2323-415A-882E-687D06F6779B}" type="pres">
      <dgm:prSet presAssocID="{42EEB2BF-A5BB-4106-B506-1C4EB70119C4}" presName="childText" presStyleLbl="conFgAcc1" presStyleIdx="1" presStyleCnt="6">
        <dgm:presLayoutVars>
          <dgm:bulletEnabled val="1"/>
        </dgm:presLayoutVars>
      </dgm:prSet>
      <dgm:spPr/>
    </dgm:pt>
    <dgm:pt modelId="{AF10CAE4-D874-4989-822C-D131F22A04AC}" type="pres">
      <dgm:prSet presAssocID="{1B622CFD-05E8-40E7-810F-1EE3D2F5EE1C}" presName="spaceBetweenRectangles" presStyleCnt="0"/>
      <dgm:spPr/>
    </dgm:pt>
    <dgm:pt modelId="{A8226ECD-753A-423A-97D9-C47E41EFD865}" type="pres">
      <dgm:prSet presAssocID="{86075209-CA93-4D47-86A2-2CB9FE5F927D}" presName="parentLin" presStyleCnt="0"/>
      <dgm:spPr/>
    </dgm:pt>
    <dgm:pt modelId="{6311E413-30ED-4A1A-9E2E-C44DDC158F26}" type="pres">
      <dgm:prSet presAssocID="{86075209-CA93-4D47-86A2-2CB9FE5F927D}" presName="parentLeftMargin" presStyleLbl="node1" presStyleIdx="1" presStyleCnt="6"/>
      <dgm:spPr/>
    </dgm:pt>
    <dgm:pt modelId="{18796BC4-7361-45EF-A2F9-63F58894EDAB}" type="pres">
      <dgm:prSet presAssocID="{86075209-CA93-4D47-86A2-2CB9FE5F927D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9A40A4CA-E670-4FFB-A110-590150570D4B}" type="pres">
      <dgm:prSet presAssocID="{86075209-CA93-4D47-86A2-2CB9FE5F927D}" presName="negativeSpace" presStyleCnt="0"/>
      <dgm:spPr/>
    </dgm:pt>
    <dgm:pt modelId="{1D1BDF5D-EB37-45C1-9EDB-A13DC245D8A5}" type="pres">
      <dgm:prSet presAssocID="{86075209-CA93-4D47-86A2-2CB9FE5F927D}" presName="childText" presStyleLbl="conFgAcc1" presStyleIdx="2" presStyleCnt="6">
        <dgm:presLayoutVars>
          <dgm:bulletEnabled val="1"/>
        </dgm:presLayoutVars>
      </dgm:prSet>
      <dgm:spPr/>
    </dgm:pt>
    <dgm:pt modelId="{55BD930D-5C50-482A-959C-F35EBAE25324}" type="pres">
      <dgm:prSet presAssocID="{E394997A-32DB-48DC-9037-FD3DD0598354}" presName="spaceBetweenRectangles" presStyleCnt="0"/>
      <dgm:spPr/>
    </dgm:pt>
    <dgm:pt modelId="{B1375E5C-1956-4988-91CF-DD01645AC991}" type="pres">
      <dgm:prSet presAssocID="{8026F679-BDEB-43AF-AF17-BE30E62F4B46}" presName="parentLin" presStyleCnt="0"/>
      <dgm:spPr/>
    </dgm:pt>
    <dgm:pt modelId="{1961C4B7-5006-4732-B47D-499D3E47B191}" type="pres">
      <dgm:prSet presAssocID="{8026F679-BDEB-43AF-AF17-BE30E62F4B46}" presName="parentLeftMargin" presStyleLbl="node1" presStyleIdx="2" presStyleCnt="6"/>
      <dgm:spPr/>
    </dgm:pt>
    <dgm:pt modelId="{7008C188-B88E-444A-B897-EBAD9FACDF57}" type="pres">
      <dgm:prSet presAssocID="{8026F679-BDEB-43AF-AF17-BE30E62F4B46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7B308295-AACD-48F0-8BF7-36EAFD87BEE3}" type="pres">
      <dgm:prSet presAssocID="{8026F679-BDEB-43AF-AF17-BE30E62F4B46}" presName="negativeSpace" presStyleCnt="0"/>
      <dgm:spPr/>
    </dgm:pt>
    <dgm:pt modelId="{ADA23D9C-5C21-4BE4-8BCE-3E2DE7737A32}" type="pres">
      <dgm:prSet presAssocID="{8026F679-BDEB-43AF-AF17-BE30E62F4B46}" presName="childText" presStyleLbl="conFgAcc1" presStyleIdx="3" presStyleCnt="6">
        <dgm:presLayoutVars>
          <dgm:bulletEnabled val="1"/>
        </dgm:presLayoutVars>
      </dgm:prSet>
      <dgm:spPr/>
    </dgm:pt>
    <dgm:pt modelId="{4C5E0235-D9D4-415D-8E20-1C2DFC302BDF}" type="pres">
      <dgm:prSet presAssocID="{AE93D714-B382-4BE9-8B6D-EB9FB5B7C352}" presName="spaceBetweenRectangles" presStyleCnt="0"/>
      <dgm:spPr/>
    </dgm:pt>
    <dgm:pt modelId="{F715EBDA-7B70-418A-B6E5-6E189049D258}" type="pres">
      <dgm:prSet presAssocID="{6C92BE71-BCF0-4DBF-9805-15E1AA2E11BB}" presName="parentLin" presStyleCnt="0"/>
      <dgm:spPr/>
    </dgm:pt>
    <dgm:pt modelId="{7CBB6222-A674-49AD-B98E-F589F60D5246}" type="pres">
      <dgm:prSet presAssocID="{6C92BE71-BCF0-4DBF-9805-15E1AA2E11BB}" presName="parentLeftMargin" presStyleLbl="node1" presStyleIdx="3" presStyleCnt="6"/>
      <dgm:spPr/>
    </dgm:pt>
    <dgm:pt modelId="{9C672C21-41B8-4E8D-B618-7154617C06C0}" type="pres">
      <dgm:prSet presAssocID="{6C92BE71-BCF0-4DBF-9805-15E1AA2E11BB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4D456692-AE92-46F1-8959-2131DB08E53F}" type="pres">
      <dgm:prSet presAssocID="{6C92BE71-BCF0-4DBF-9805-15E1AA2E11BB}" presName="negativeSpace" presStyleCnt="0"/>
      <dgm:spPr/>
    </dgm:pt>
    <dgm:pt modelId="{07F7857D-BFDD-46C6-9175-244B0B772E94}" type="pres">
      <dgm:prSet presAssocID="{6C92BE71-BCF0-4DBF-9805-15E1AA2E11BB}" presName="childText" presStyleLbl="conFgAcc1" presStyleIdx="4" presStyleCnt="6">
        <dgm:presLayoutVars>
          <dgm:bulletEnabled val="1"/>
        </dgm:presLayoutVars>
      </dgm:prSet>
      <dgm:spPr/>
    </dgm:pt>
    <dgm:pt modelId="{C8917DF8-7815-48D7-871B-45257B94258A}" type="pres">
      <dgm:prSet presAssocID="{79255C16-1451-4A83-AE92-96797D38A5E6}" presName="spaceBetweenRectangles" presStyleCnt="0"/>
      <dgm:spPr/>
    </dgm:pt>
    <dgm:pt modelId="{6BBD7649-79D9-4DE2-BB9A-BDFF32D1964E}" type="pres">
      <dgm:prSet presAssocID="{84832A6E-CDDA-4F0F-9AB7-AD63C3EA2E71}" presName="parentLin" presStyleCnt="0"/>
      <dgm:spPr/>
    </dgm:pt>
    <dgm:pt modelId="{4568DEE5-FAD9-4DF8-80AF-6B3EDF67BC5D}" type="pres">
      <dgm:prSet presAssocID="{84832A6E-CDDA-4F0F-9AB7-AD63C3EA2E71}" presName="parentLeftMargin" presStyleLbl="node1" presStyleIdx="4" presStyleCnt="6"/>
      <dgm:spPr/>
    </dgm:pt>
    <dgm:pt modelId="{197DED22-E3BA-4F14-857B-73990AC6CBAC}" type="pres">
      <dgm:prSet presAssocID="{84832A6E-CDDA-4F0F-9AB7-AD63C3EA2E71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5AB108DE-51D2-4660-8308-82D6CDD37883}" type="pres">
      <dgm:prSet presAssocID="{84832A6E-CDDA-4F0F-9AB7-AD63C3EA2E71}" presName="negativeSpace" presStyleCnt="0"/>
      <dgm:spPr/>
    </dgm:pt>
    <dgm:pt modelId="{AD58EE00-A1BC-456F-9391-EE8C7C1252B8}" type="pres">
      <dgm:prSet presAssocID="{84832A6E-CDDA-4F0F-9AB7-AD63C3EA2E71}" presName="childText" presStyleLbl="conFgAcc1" presStyleIdx="5" presStyleCnt="6">
        <dgm:presLayoutVars>
          <dgm:bulletEnabled val="1"/>
        </dgm:presLayoutVars>
      </dgm:prSet>
      <dgm:spPr/>
    </dgm:pt>
  </dgm:ptLst>
  <dgm:cxnLst>
    <dgm:cxn modelId="{B2332C0C-0CF6-4D7D-ABF4-11EF659622F9}" type="presOf" srcId="{42EEB2BF-A5BB-4106-B506-1C4EB70119C4}" destId="{EB955EC2-12A7-4466-A7A4-5D165C5805B2}" srcOrd="1" destOrd="0" presId="urn:microsoft.com/office/officeart/2005/8/layout/list1"/>
    <dgm:cxn modelId="{1F5DB70E-7D3E-45C5-B173-FB9B1396ACC3}" type="presOf" srcId="{7BCC6CE4-0F7D-45E7-86EF-4CDE23FE56D1}" destId="{87149519-9A5A-4C67-9115-DB8F51CD888C}" srcOrd="1" destOrd="0" presId="urn:microsoft.com/office/officeart/2005/8/layout/list1"/>
    <dgm:cxn modelId="{AAF3921F-43DB-4F79-8F25-098A9FB144E4}" type="presOf" srcId="{84832A6E-CDDA-4F0F-9AB7-AD63C3EA2E71}" destId="{197DED22-E3BA-4F14-857B-73990AC6CBAC}" srcOrd="1" destOrd="0" presId="urn:microsoft.com/office/officeart/2005/8/layout/list1"/>
    <dgm:cxn modelId="{FF88B04A-2FE3-4CF7-9878-9B90E73E65D6}" type="presOf" srcId="{DDF900E3-A492-4222-B0C7-0B4AE9DDCFB0}" destId="{529E1EA8-5644-40BD-A1AA-8650595130C0}" srcOrd="0" destOrd="0" presId="urn:microsoft.com/office/officeart/2005/8/layout/list1"/>
    <dgm:cxn modelId="{56A58A4B-862B-41DB-B30C-17C9E5BE7B27}" type="presOf" srcId="{42EEB2BF-A5BB-4106-B506-1C4EB70119C4}" destId="{997F71D7-4C28-4CD0-B9BD-B891C70F34F8}" srcOrd="0" destOrd="0" presId="urn:microsoft.com/office/officeart/2005/8/layout/list1"/>
    <dgm:cxn modelId="{F8ED076F-A24B-4DC3-8318-8C6F692908E4}" srcId="{DDF900E3-A492-4222-B0C7-0B4AE9DDCFB0}" destId="{86075209-CA93-4D47-86A2-2CB9FE5F927D}" srcOrd="2" destOrd="0" parTransId="{F20266A7-2E33-4431-8E7F-145F697D5070}" sibTransId="{E394997A-32DB-48DC-9037-FD3DD0598354}"/>
    <dgm:cxn modelId="{A327DE6F-B666-42AE-A112-6E52E3E78CD7}" srcId="{DDF900E3-A492-4222-B0C7-0B4AE9DDCFB0}" destId="{7BCC6CE4-0F7D-45E7-86EF-4CDE23FE56D1}" srcOrd="0" destOrd="0" parTransId="{D584E8E4-6A1D-4207-856E-F2AC57B7BDC6}" sibTransId="{A6312581-AAFD-4D75-A9EB-5033485714B7}"/>
    <dgm:cxn modelId="{84854A52-601E-4E73-8032-0F0FECF3AD0F}" type="presOf" srcId="{8026F679-BDEB-43AF-AF17-BE30E62F4B46}" destId="{1961C4B7-5006-4732-B47D-499D3E47B191}" srcOrd="0" destOrd="0" presId="urn:microsoft.com/office/officeart/2005/8/layout/list1"/>
    <dgm:cxn modelId="{1BE0DD78-191B-47A7-AE4C-FC98FAEEABB1}" srcId="{DDF900E3-A492-4222-B0C7-0B4AE9DDCFB0}" destId="{42EEB2BF-A5BB-4106-B506-1C4EB70119C4}" srcOrd="1" destOrd="0" parTransId="{60ED76DE-F114-4440-898B-813EDC589864}" sibTransId="{1B622CFD-05E8-40E7-810F-1EE3D2F5EE1C}"/>
    <dgm:cxn modelId="{273B6A89-E4FF-498D-88CA-EAA1EACA75F0}" type="presOf" srcId="{6C92BE71-BCF0-4DBF-9805-15E1AA2E11BB}" destId="{9C672C21-41B8-4E8D-B618-7154617C06C0}" srcOrd="1" destOrd="0" presId="urn:microsoft.com/office/officeart/2005/8/layout/list1"/>
    <dgm:cxn modelId="{D1E1B993-C76A-48EE-AA4E-8945D6AC9695}" type="presOf" srcId="{6C92BE71-BCF0-4DBF-9805-15E1AA2E11BB}" destId="{7CBB6222-A674-49AD-B98E-F589F60D5246}" srcOrd="0" destOrd="0" presId="urn:microsoft.com/office/officeart/2005/8/layout/list1"/>
    <dgm:cxn modelId="{F5C34AA8-4F23-4829-BB84-68B513396F04}" srcId="{DDF900E3-A492-4222-B0C7-0B4AE9DDCFB0}" destId="{6C92BE71-BCF0-4DBF-9805-15E1AA2E11BB}" srcOrd="4" destOrd="0" parTransId="{B6ABF611-BEB8-4015-B508-DD4C77393F1E}" sibTransId="{79255C16-1451-4A83-AE92-96797D38A5E6}"/>
    <dgm:cxn modelId="{0A459AB1-EBB4-4EAB-A63C-DB2A2921F79E}" type="presOf" srcId="{84832A6E-CDDA-4F0F-9AB7-AD63C3EA2E71}" destId="{4568DEE5-FAD9-4DF8-80AF-6B3EDF67BC5D}" srcOrd="0" destOrd="0" presId="urn:microsoft.com/office/officeart/2005/8/layout/list1"/>
    <dgm:cxn modelId="{070D86C8-4AFD-4F42-949C-167935407B02}" srcId="{DDF900E3-A492-4222-B0C7-0B4AE9DDCFB0}" destId="{84832A6E-CDDA-4F0F-9AB7-AD63C3EA2E71}" srcOrd="5" destOrd="0" parTransId="{2CB6E6F0-DAD0-4586-88AD-5122EEC9E9D5}" sibTransId="{7BDDC082-F819-4504-915F-FD75B89CEA27}"/>
    <dgm:cxn modelId="{3EBFB0C9-CB66-41C4-A98B-2763874EFA03}" srcId="{DDF900E3-A492-4222-B0C7-0B4AE9DDCFB0}" destId="{8026F679-BDEB-43AF-AF17-BE30E62F4B46}" srcOrd="3" destOrd="0" parTransId="{A4B2F4A0-D02A-4308-8397-0D33EBB92C06}" sibTransId="{AE93D714-B382-4BE9-8B6D-EB9FB5B7C352}"/>
    <dgm:cxn modelId="{5426D6DB-E195-45D3-9ED9-74CF9F2DD74B}" type="presOf" srcId="{86075209-CA93-4D47-86A2-2CB9FE5F927D}" destId="{18796BC4-7361-45EF-A2F9-63F58894EDAB}" srcOrd="1" destOrd="0" presId="urn:microsoft.com/office/officeart/2005/8/layout/list1"/>
    <dgm:cxn modelId="{DF56B5E3-3B52-435D-ABFF-A75473C5F5CD}" type="presOf" srcId="{86075209-CA93-4D47-86A2-2CB9FE5F927D}" destId="{6311E413-30ED-4A1A-9E2E-C44DDC158F26}" srcOrd="0" destOrd="0" presId="urn:microsoft.com/office/officeart/2005/8/layout/list1"/>
    <dgm:cxn modelId="{385CC6E5-04A4-4470-8F8F-06A85C9537FE}" type="presOf" srcId="{7BCC6CE4-0F7D-45E7-86EF-4CDE23FE56D1}" destId="{E31B343C-7ABA-4507-A249-D145855D2063}" srcOrd="0" destOrd="0" presId="urn:microsoft.com/office/officeart/2005/8/layout/list1"/>
    <dgm:cxn modelId="{2F0727FD-CAB0-40DE-96E8-226DFAC0E0D1}" type="presOf" srcId="{8026F679-BDEB-43AF-AF17-BE30E62F4B46}" destId="{7008C188-B88E-444A-B897-EBAD9FACDF57}" srcOrd="1" destOrd="0" presId="urn:microsoft.com/office/officeart/2005/8/layout/list1"/>
    <dgm:cxn modelId="{06D314A1-CE2C-4724-8899-88DDC95150FC}" type="presParOf" srcId="{529E1EA8-5644-40BD-A1AA-8650595130C0}" destId="{BA990626-141E-41BC-9B09-A45424227564}" srcOrd="0" destOrd="0" presId="urn:microsoft.com/office/officeart/2005/8/layout/list1"/>
    <dgm:cxn modelId="{2926AD4E-6C92-437F-8F8C-37BD1D4848B2}" type="presParOf" srcId="{BA990626-141E-41BC-9B09-A45424227564}" destId="{E31B343C-7ABA-4507-A249-D145855D2063}" srcOrd="0" destOrd="0" presId="urn:microsoft.com/office/officeart/2005/8/layout/list1"/>
    <dgm:cxn modelId="{60A7DF2B-7A33-4DEB-9C77-A6025495FFEF}" type="presParOf" srcId="{BA990626-141E-41BC-9B09-A45424227564}" destId="{87149519-9A5A-4C67-9115-DB8F51CD888C}" srcOrd="1" destOrd="0" presId="urn:microsoft.com/office/officeart/2005/8/layout/list1"/>
    <dgm:cxn modelId="{E25E39A6-4703-4B0E-96A2-08ADBD144589}" type="presParOf" srcId="{529E1EA8-5644-40BD-A1AA-8650595130C0}" destId="{414AB767-0AD4-4656-A571-8B7264F6AFE1}" srcOrd="1" destOrd="0" presId="urn:microsoft.com/office/officeart/2005/8/layout/list1"/>
    <dgm:cxn modelId="{530E0388-B863-4E18-BF20-E0E62750F8C2}" type="presParOf" srcId="{529E1EA8-5644-40BD-A1AA-8650595130C0}" destId="{D77E68EE-ABF5-41AA-A816-C5E865457D78}" srcOrd="2" destOrd="0" presId="urn:microsoft.com/office/officeart/2005/8/layout/list1"/>
    <dgm:cxn modelId="{A190B7E4-1564-4BD9-A41E-CFE270B376B2}" type="presParOf" srcId="{529E1EA8-5644-40BD-A1AA-8650595130C0}" destId="{16E2CFB5-8FDD-4B4B-923B-DEFA0DC03F32}" srcOrd="3" destOrd="0" presId="urn:microsoft.com/office/officeart/2005/8/layout/list1"/>
    <dgm:cxn modelId="{FFA47F5B-F3F3-4E16-9DC7-CCC37F14796B}" type="presParOf" srcId="{529E1EA8-5644-40BD-A1AA-8650595130C0}" destId="{8CCC04D0-ADB6-4F1C-9E02-41A6BF6DCB5D}" srcOrd="4" destOrd="0" presId="urn:microsoft.com/office/officeart/2005/8/layout/list1"/>
    <dgm:cxn modelId="{3B19BF46-47E2-49F2-A2A7-EFF2E02D942E}" type="presParOf" srcId="{8CCC04D0-ADB6-4F1C-9E02-41A6BF6DCB5D}" destId="{997F71D7-4C28-4CD0-B9BD-B891C70F34F8}" srcOrd="0" destOrd="0" presId="urn:microsoft.com/office/officeart/2005/8/layout/list1"/>
    <dgm:cxn modelId="{18E0747D-58B0-4F1C-A065-8B6793ACF14E}" type="presParOf" srcId="{8CCC04D0-ADB6-4F1C-9E02-41A6BF6DCB5D}" destId="{EB955EC2-12A7-4466-A7A4-5D165C5805B2}" srcOrd="1" destOrd="0" presId="urn:microsoft.com/office/officeart/2005/8/layout/list1"/>
    <dgm:cxn modelId="{B227A416-8F03-4F2B-87BB-B672717841FE}" type="presParOf" srcId="{529E1EA8-5644-40BD-A1AA-8650595130C0}" destId="{845FE1E4-8BB2-404A-B31F-851F69193AD0}" srcOrd="5" destOrd="0" presId="urn:microsoft.com/office/officeart/2005/8/layout/list1"/>
    <dgm:cxn modelId="{5DC0E7CE-6140-4E8E-AE9E-F42A03E6B42D}" type="presParOf" srcId="{529E1EA8-5644-40BD-A1AA-8650595130C0}" destId="{EAF1F435-2323-415A-882E-687D06F6779B}" srcOrd="6" destOrd="0" presId="urn:microsoft.com/office/officeart/2005/8/layout/list1"/>
    <dgm:cxn modelId="{1C9E9416-8E71-413D-BD0B-4F7006371F73}" type="presParOf" srcId="{529E1EA8-5644-40BD-A1AA-8650595130C0}" destId="{AF10CAE4-D874-4989-822C-D131F22A04AC}" srcOrd="7" destOrd="0" presId="urn:microsoft.com/office/officeart/2005/8/layout/list1"/>
    <dgm:cxn modelId="{43C78A03-A473-42F6-BE1B-0F7D280F9A3D}" type="presParOf" srcId="{529E1EA8-5644-40BD-A1AA-8650595130C0}" destId="{A8226ECD-753A-423A-97D9-C47E41EFD865}" srcOrd="8" destOrd="0" presId="urn:microsoft.com/office/officeart/2005/8/layout/list1"/>
    <dgm:cxn modelId="{1277D041-5B4C-47C5-801E-0E226F142362}" type="presParOf" srcId="{A8226ECD-753A-423A-97D9-C47E41EFD865}" destId="{6311E413-30ED-4A1A-9E2E-C44DDC158F26}" srcOrd="0" destOrd="0" presId="urn:microsoft.com/office/officeart/2005/8/layout/list1"/>
    <dgm:cxn modelId="{8C17C236-4CB4-4FD9-9737-98B32C02D0B4}" type="presParOf" srcId="{A8226ECD-753A-423A-97D9-C47E41EFD865}" destId="{18796BC4-7361-45EF-A2F9-63F58894EDAB}" srcOrd="1" destOrd="0" presId="urn:microsoft.com/office/officeart/2005/8/layout/list1"/>
    <dgm:cxn modelId="{9F409906-D188-47CC-BD3C-A459CD52938F}" type="presParOf" srcId="{529E1EA8-5644-40BD-A1AA-8650595130C0}" destId="{9A40A4CA-E670-4FFB-A110-590150570D4B}" srcOrd="9" destOrd="0" presId="urn:microsoft.com/office/officeart/2005/8/layout/list1"/>
    <dgm:cxn modelId="{F5B14FE1-1343-4D45-BA12-833461F25CC2}" type="presParOf" srcId="{529E1EA8-5644-40BD-A1AA-8650595130C0}" destId="{1D1BDF5D-EB37-45C1-9EDB-A13DC245D8A5}" srcOrd="10" destOrd="0" presId="urn:microsoft.com/office/officeart/2005/8/layout/list1"/>
    <dgm:cxn modelId="{8B554E38-8B33-441F-B988-0D79224A9E3F}" type="presParOf" srcId="{529E1EA8-5644-40BD-A1AA-8650595130C0}" destId="{55BD930D-5C50-482A-959C-F35EBAE25324}" srcOrd="11" destOrd="0" presId="urn:microsoft.com/office/officeart/2005/8/layout/list1"/>
    <dgm:cxn modelId="{4F1CF968-5E62-457B-8209-3963BAEFCD75}" type="presParOf" srcId="{529E1EA8-5644-40BD-A1AA-8650595130C0}" destId="{B1375E5C-1956-4988-91CF-DD01645AC991}" srcOrd="12" destOrd="0" presId="urn:microsoft.com/office/officeart/2005/8/layout/list1"/>
    <dgm:cxn modelId="{4DC553B2-C5C6-4941-B2B9-5DBAACBA446D}" type="presParOf" srcId="{B1375E5C-1956-4988-91CF-DD01645AC991}" destId="{1961C4B7-5006-4732-B47D-499D3E47B191}" srcOrd="0" destOrd="0" presId="urn:microsoft.com/office/officeart/2005/8/layout/list1"/>
    <dgm:cxn modelId="{BC7D6B72-5A63-4918-9FD6-D22D4829D59F}" type="presParOf" srcId="{B1375E5C-1956-4988-91CF-DD01645AC991}" destId="{7008C188-B88E-444A-B897-EBAD9FACDF57}" srcOrd="1" destOrd="0" presId="urn:microsoft.com/office/officeart/2005/8/layout/list1"/>
    <dgm:cxn modelId="{6440A60E-AF9E-49F3-8214-1F7DC913DB82}" type="presParOf" srcId="{529E1EA8-5644-40BD-A1AA-8650595130C0}" destId="{7B308295-AACD-48F0-8BF7-36EAFD87BEE3}" srcOrd="13" destOrd="0" presId="urn:microsoft.com/office/officeart/2005/8/layout/list1"/>
    <dgm:cxn modelId="{CED4F26E-E3A3-477D-930D-8B0A4AA3043A}" type="presParOf" srcId="{529E1EA8-5644-40BD-A1AA-8650595130C0}" destId="{ADA23D9C-5C21-4BE4-8BCE-3E2DE7737A32}" srcOrd="14" destOrd="0" presId="urn:microsoft.com/office/officeart/2005/8/layout/list1"/>
    <dgm:cxn modelId="{DC2FF792-8182-4F99-ABBA-194AB0522BCD}" type="presParOf" srcId="{529E1EA8-5644-40BD-A1AA-8650595130C0}" destId="{4C5E0235-D9D4-415D-8E20-1C2DFC302BDF}" srcOrd="15" destOrd="0" presId="urn:microsoft.com/office/officeart/2005/8/layout/list1"/>
    <dgm:cxn modelId="{DDFDA560-D800-4E6F-BED7-498F0E37EADA}" type="presParOf" srcId="{529E1EA8-5644-40BD-A1AA-8650595130C0}" destId="{F715EBDA-7B70-418A-B6E5-6E189049D258}" srcOrd="16" destOrd="0" presId="urn:microsoft.com/office/officeart/2005/8/layout/list1"/>
    <dgm:cxn modelId="{01DA6344-13FC-49B0-9986-DE0B7EC18176}" type="presParOf" srcId="{F715EBDA-7B70-418A-B6E5-6E189049D258}" destId="{7CBB6222-A674-49AD-B98E-F589F60D5246}" srcOrd="0" destOrd="0" presId="urn:microsoft.com/office/officeart/2005/8/layout/list1"/>
    <dgm:cxn modelId="{013DC6FA-7083-48B2-8F7F-5EA2707E84F2}" type="presParOf" srcId="{F715EBDA-7B70-418A-B6E5-6E189049D258}" destId="{9C672C21-41B8-4E8D-B618-7154617C06C0}" srcOrd="1" destOrd="0" presId="urn:microsoft.com/office/officeart/2005/8/layout/list1"/>
    <dgm:cxn modelId="{48E5CD9D-4E0B-4F3A-B199-D6C1A0835797}" type="presParOf" srcId="{529E1EA8-5644-40BD-A1AA-8650595130C0}" destId="{4D456692-AE92-46F1-8959-2131DB08E53F}" srcOrd="17" destOrd="0" presId="urn:microsoft.com/office/officeart/2005/8/layout/list1"/>
    <dgm:cxn modelId="{9B63E05A-3732-4F4D-98DF-EECE42FA8B2B}" type="presParOf" srcId="{529E1EA8-5644-40BD-A1AA-8650595130C0}" destId="{07F7857D-BFDD-46C6-9175-244B0B772E94}" srcOrd="18" destOrd="0" presId="urn:microsoft.com/office/officeart/2005/8/layout/list1"/>
    <dgm:cxn modelId="{C7F3C2B0-4279-4B35-BC27-02BA39EF46D5}" type="presParOf" srcId="{529E1EA8-5644-40BD-A1AA-8650595130C0}" destId="{C8917DF8-7815-48D7-871B-45257B94258A}" srcOrd="19" destOrd="0" presId="urn:microsoft.com/office/officeart/2005/8/layout/list1"/>
    <dgm:cxn modelId="{60691208-68D0-472C-9DE7-F6F1605F0254}" type="presParOf" srcId="{529E1EA8-5644-40BD-A1AA-8650595130C0}" destId="{6BBD7649-79D9-4DE2-BB9A-BDFF32D1964E}" srcOrd="20" destOrd="0" presId="urn:microsoft.com/office/officeart/2005/8/layout/list1"/>
    <dgm:cxn modelId="{C954436C-5415-4F61-8646-C8CE7E95D82D}" type="presParOf" srcId="{6BBD7649-79D9-4DE2-BB9A-BDFF32D1964E}" destId="{4568DEE5-FAD9-4DF8-80AF-6B3EDF67BC5D}" srcOrd="0" destOrd="0" presId="urn:microsoft.com/office/officeart/2005/8/layout/list1"/>
    <dgm:cxn modelId="{83BFAE0D-1FED-4D11-B7B3-833111391E20}" type="presParOf" srcId="{6BBD7649-79D9-4DE2-BB9A-BDFF32D1964E}" destId="{197DED22-E3BA-4F14-857B-73990AC6CBAC}" srcOrd="1" destOrd="0" presId="urn:microsoft.com/office/officeart/2005/8/layout/list1"/>
    <dgm:cxn modelId="{FB48E633-2BC5-4D79-8623-F481D8C5F935}" type="presParOf" srcId="{529E1EA8-5644-40BD-A1AA-8650595130C0}" destId="{5AB108DE-51D2-4660-8308-82D6CDD37883}" srcOrd="21" destOrd="0" presId="urn:microsoft.com/office/officeart/2005/8/layout/list1"/>
    <dgm:cxn modelId="{3EC2D1CE-6A70-4900-A3E0-4F9DD6B104C2}" type="presParOf" srcId="{529E1EA8-5644-40BD-A1AA-8650595130C0}" destId="{AD58EE00-A1BC-456F-9391-EE8C7C1252B8}" srcOrd="2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D6AEA3E-439B-4A0C-B951-47296B2A99C2}">
      <dsp:nvSpPr>
        <dsp:cNvPr id="0" name=""/>
        <dsp:cNvSpPr/>
      </dsp:nvSpPr>
      <dsp:spPr>
        <a:xfrm>
          <a:off x="0" y="310741"/>
          <a:ext cx="8128000" cy="25137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0823" tIns="395732" rIns="630823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collection through API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collection with Web Scraping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Data Wrangling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with SQL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with Data Visualization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Interactive Visual Analytics with Folium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Machine Learning Prediction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sp:txBody>
      <dsp:txXfrm>
        <a:off x="0" y="310741"/>
        <a:ext cx="8128000" cy="2513700"/>
      </dsp:txXfrm>
    </dsp:sp>
    <dsp:sp modelId="{A366A9AF-3FD2-4F1B-B322-90CA5466A517}">
      <dsp:nvSpPr>
        <dsp:cNvPr id="0" name=""/>
        <dsp:cNvSpPr/>
      </dsp:nvSpPr>
      <dsp:spPr>
        <a:xfrm>
          <a:off x="406400" y="30301"/>
          <a:ext cx="568960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Summary of methodologies</a:t>
          </a:r>
          <a:endParaRPr lang="es-ES" sz="1900" kern="1200" dirty="0"/>
        </a:p>
      </dsp:txBody>
      <dsp:txXfrm>
        <a:off x="433780" y="57681"/>
        <a:ext cx="5634840" cy="506120"/>
      </dsp:txXfrm>
    </dsp:sp>
    <dsp:sp modelId="{F141141B-B624-4728-AE5E-432CDA12F2C8}">
      <dsp:nvSpPr>
        <dsp:cNvPr id="0" name=""/>
        <dsp:cNvSpPr/>
      </dsp:nvSpPr>
      <dsp:spPr>
        <a:xfrm>
          <a:off x="0" y="3207481"/>
          <a:ext cx="8128000" cy="13765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30823" tIns="395732" rIns="630823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Exploratory Data Analysis 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Interactive  Analytics 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Predictive Analytics </a:t>
          </a:r>
          <a:endParaRPr lang="en-US" sz="1900" kern="1200" dirty="0">
            <a:solidFill>
              <a:schemeClr val="accent3">
                <a:lumMod val="25000"/>
              </a:schemeClr>
            </a:solidFill>
            <a:latin typeface="Abadi" panose="020B0604020104020204" pitchFamily="34" charset="0"/>
          </a:endParaRPr>
        </a:p>
      </dsp:txBody>
      <dsp:txXfrm>
        <a:off x="0" y="3207481"/>
        <a:ext cx="8128000" cy="1376550"/>
      </dsp:txXfrm>
    </dsp:sp>
    <dsp:sp modelId="{1895A489-A0AB-49A8-ACD1-3F8D09F03E04}">
      <dsp:nvSpPr>
        <dsp:cNvPr id="0" name=""/>
        <dsp:cNvSpPr/>
      </dsp:nvSpPr>
      <dsp:spPr>
        <a:xfrm>
          <a:off x="406400" y="2927041"/>
          <a:ext cx="5689600" cy="56088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053" tIns="0" rIns="215053" bIns="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rPr>
            <a:t>Summary of all results</a:t>
          </a:r>
        </a:p>
      </dsp:txBody>
      <dsp:txXfrm>
        <a:off x="433780" y="2954421"/>
        <a:ext cx="5634840" cy="5061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E407D1-732F-4190-83FD-7774023FC6AF}">
      <dsp:nvSpPr>
        <dsp:cNvPr id="0" name=""/>
        <dsp:cNvSpPr/>
      </dsp:nvSpPr>
      <dsp:spPr>
        <a:xfrm>
          <a:off x="2282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Request</a:t>
          </a:r>
          <a:r>
            <a:rPr lang="es-ES" sz="1300" kern="1200" dirty="0"/>
            <a:t> </a:t>
          </a:r>
          <a:r>
            <a:rPr lang="es-ES" sz="1300" kern="1200" dirty="0" err="1"/>
            <a:t>to</a:t>
          </a:r>
          <a:r>
            <a:rPr lang="es-ES" sz="1300" kern="1200" dirty="0"/>
            <a:t> SpaceX API</a:t>
          </a:r>
        </a:p>
      </dsp:txBody>
      <dsp:txXfrm>
        <a:off x="27593" y="2200430"/>
        <a:ext cx="813573" cy="1017806"/>
      </dsp:txXfrm>
    </dsp:sp>
    <dsp:sp modelId="{A2C82982-50DA-4454-A574-9D3C571C4E0C}">
      <dsp:nvSpPr>
        <dsp:cNvPr id="0" name=""/>
        <dsp:cNvSpPr/>
      </dsp:nvSpPr>
      <dsp:spPr>
        <a:xfrm>
          <a:off x="952896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952896" y="2645037"/>
        <a:ext cx="128246" cy="128592"/>
      </dsp:txXfrm>
    </dsp:sp>
    <dsp:sp modelId="{A6F70FE5-C2AD-4AC3-B564-C0A9786F2D1E}">
      <dsp:nvSpPr>
        <dsp:cNvPr id="0" name=""/>
        <dsp:cNvSpPr/>
      </dsp:nvSpPr>
      <dsp:spPr>
        <a:xfrm>
          <a:off x="1212155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Decode</a:t>
          </a:r>
          <a:r>
            <a:rPr lang="es-ES" sz="1300" kern="1200" dirty="0"/>
            <a:t> </a:t>
          </a:r>
          <a:r>
            <a:rPr lang="es-ES" sz="1300" kern="1200" dirty="0" err="1"/>
            <a:t>the</a:t>
          </a:r>
          <a:r>
            <a:rPr lang="es-ES" sz="1300" kern="1200" dirty="0"/>
            <a:t> </a:t>
          </a:r>
          <a:r>
            <a:rPr lang="es-ES" sz="1300" kern="1200" dirty="0" err="1"/>
            <a:t>json</a:t>
          </a:r>
          <a:endParaRPr lang="es-ES" sz="1300" kern="1200" dirty="0"/>
        </a:p>
      </dsp:txBody>
      <dsp:txXfrm>
        <a:off x="1237466" y="2200430"/>
        <a:ext cx="813573" cy="1017806"/>
      </dsp:txXfrm>
    </dsp:sp>
    <dsp:sp modelId="{1D777763-1C2C-422C-BDE8-2D497EC53374}">
      <dsp:nvSpPr>
        <dsp:cNvPr id="0" name=""/>
        <dsp:cNvSpPr/>
      </dsp:nvSpPr>
      <dsp:spPr>
        <a:xfrm>
          <a:off x="2162770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2162770" y="2645037"/>
        <a:ext cx="128246" cy="128592"/>
      </dsp:txXfrm>
    </dsp:sp>
    <dsp:sp modelId="{60FBEDF8-B040-4FA1-9A6F-8D00D896462B}">
      <dsp:nvSpPr>
        <dsp:cNvPr id="0" name=""/>
        <dsp:cNvSpPr/>
      </dsp:nvSpPr>
      <dsp:spPr>
        <a:xfrm>
          <a:off x="2422028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Convert</a:t>
          </a:r>
          <a:r>
            <a:rPr lang="es-ES" sz="1300" kern="1200" dirty="0"/>
            <a:t> </a:t>
          </a:r>
          <a:r>
            <a:rPr lang="es-ES" sz="1300" kern="1200" dirty="0" err="1"/>
            <a:t>to</a:t>
          </a:r>
          <a:r>
            <a:rPr lang="es-ES" sz="1300" kern="1200" dirty="0"/>
            <a:t> </a:t>
          </a:r>
          <a:r>
            <a:rPr lang="es-ES" sz="1300" kern="1200" dirty="0" err="1"/>
            <a:t>dataframe</a:t>
          </a:r>
          <a:endParaRPr lang="es-ES" sz="1300" kern="1200" dirty="0"/>
        </a:p>
      </dsp:txBody>
      <dsp:txXfrm>
        <a:off x="2447339" y="2200430"/>
        <a:ext cx="813573" cy="1017806"/>
      </dsp:txXfrm>
    </dsp:sp>
    <dsp:sp modelId="{8E433C11-AC4A-4C8F-BACA-4AC1EE407432}">
      <dsp:nvSpPr>
        <dsp:cNvPr id="0" name=""/>
        <dsp:cNvSpPr/>
      </dsp:nvSpPr>
      <dsp:spPr>
        <a:xfrm>
          <a:off x="3372643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3372643" y="2645037"/>
        <a:ext cx="128246" cy="128592"/>
      </dsp:txXfrm>
    </dsp:sp>
    <dsp:sp modelId="{14369714-4F34-4EA4-8C9A-37C7329BC2EF}">
      <dsp:nvSpPr>
        <dsp:cNvPr id="0" name=""/>
        <dsp:cNvSpPr/>
      </dsp:nvSpPr>
      <dsp:spPr>
        <a:xfrm>
          <a:off x="3631902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Missing</a:t>
          </a:r>
          <a:r>
            <a:rPr lang="es-ES" sz="1300" kern="1200" dirty="0"/>
            <a:t> </a:t>
          </a:r>
          <a:r>
            <a:rPr lang="es-ES" sz="1300" kern="1200" dirty="0" err="1"/>
            <a:t>values</a:t>
          </a:r>
          <a:endParaRPr lang="es-ES" sz="1300" kern="1200" dirty="0"/>
        </a:p>
      </dsp:txBody>
      <dsp:txXfrm>
        <a:off x="3657213" y="2200430"/>
        <a:ext cx="813573" cy="1017806"/>
      </dsp:txXfrm>
    </dsp:sp>
    <dsp:sp modelId="{661B3DAF-CBD5-4A51-96E5-94FF6B366CA7}">
      <dsp:nvSpPr>
        <dsp:cNvPr id="0" name=""/>
        <dsp:cNvSpPr/>
      </dsp:nvSpPr>
      <dsp:spPr>
        <a:xfrm>
          <a:off x="4582517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4582517" y="2645037"/>
        <a:ext cx="128246" cy="128592"/>
      </dsp:txXfrm>
    </dsp:sp>
    <dsp:sp modelId="{E89356C7-4062-488A-88EF-851F93211F90}">
      <dsp:nvSpPr>
        <dsp:cNvPr id="0" name=""/>
        <dsp:cNvSpPr/>
      </dsp:nvSpPr>
      <dsp:spPr>
        <a:xfrm>
          <a:off x="4841775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/>
            <a:t>Web </a:t>
          </a:r>
          <a:r>
            <a:rPr lang="es-ES" sz="1300" kern="1200" dirty="0" err="1"/>
            <a:t>Scraping</a:t>
          </a:r>
          <a:r>
            <a:rPr lang="es-ES" sz="1300" kern="1200" dirty="0"/>
            <a:t> </a:t>
          </a:r>
          <a:r>
            <a:rPr lang="es-ES" sz="1300" kern="1200" dirty="0" err="1"/>
            <a:t>through</a:t>
          </a:r>
          <a:r>
            <a:rPr lang="es-ES" sz="1300" kern="1200" dirty="0"/>
            <a:t> </a:t>
          </a:r>
          <a:r>
            <a:rPr lang="es-ES" sz="1300" kern="1200" dirty="0" err="1"/>
            <a:t>Beautiful</a:t>
          </a:r>
          <a:r>
            <a:rPr lang="es-ES" sz="1300" kern="1200" dirty="0"/>
            <a:t> </a:t>
          </a:r>
          <a:r>
            <a:rPr lang="es-ES" sz="1300" kern="1200" dirty="0" err="1"/>
            <a:t>Soup</a:t>
          </a:r>
          <a:endParaRPr lang="es-ES" sz="1300" kern="1200" dirty="0"/>
        </a:p>
      </dsp:txBody>
      <dsp:txXfrm>
        <a:off x="4867086" y="2200430"/>
        <a:ext cx="813573" cy="1017806"/>
      </dsp:txXfrm>
    </dsp:sp>
    <dsp:sp modelId="{71F1ABF5-8F1D-4D08-893D-C7C7EFCD4B14}">
      <dsp:nvSpPr>
        <dsp:cNvPr id="0" name=""/>
        <dsp:cNvSpPr/>
      </dsp:nvSpPr>
      <dsp:spPr>
        <a:xfrm>
          <a:off x="5792390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5792390" y="2645037"/>
        <a:ext cx="128246" cy="128592"/>
      </dsp:txXfrm>
    </dsp:sp>
    <dsp:sp modelId="{92CD9C8E-6825-4BB9-9A2F-4961D18696FC}">
      <dsp:nvSpPr>
        <dsp:cNvPr id="0" name=""/>
        <dsp:cNvSpPr/>
      </dsp:nvSpPr>
      <dsp:spPr>
        <a:xfrm>
          <a:off x="6051649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Extract</a:t>
          </a:r>
          <a:r>
            <a:rPr lang="es-ES" sz="1300" kern="1200" dirty="0"/>
            <a:t> HTML table</a:t>
          </a:r>
        </a:p>
      </dsp:txBody>
      <dsp:txXfrm>
        <a:off x="6076960" y="2200430"/>
        <a:ext cx="813573" cy="1017806"/>
      </dsp:txXfrm>
    </dsp:sp>
    <dsp:sp modelId="{843EAE61-5D05-4F04-95B0-EDB2587B7CB4}">
      <dsp:nvSpPr>
        <dsp:cNvPr id="0" name=""/>
        <dsp:cNvSpPr/>
      </dsp:nvSpPr>
      <dsp:spPr>
        <a:xfrm>
          <a:off x="7002264" y="2602173"/>
          <a:ext cx="183209" cy="21432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900" kern="1200"/>
        </a:p>
      </dsp:txBody>
      <dsp:txXfrm>
        <a:off x="7002264" y="2645037"/>
        <a:ext cx="128246" cy="128592"/>
      </dsp:txXfrm>
    </dsp:sp>
    <dsp:sp modelId="{9D77AE2C-DE7A-40BA-9DE1-34E6454CD26B}">
      <dsp:nvSpPr>
        <dsp:cNvPr id="0" name=""/>
        <dsp:cNvSpPr/>
      </dsp:nvSpPr>
      <dsp:spPr>
        <a:xfrm>
          <a:off x="7261522" y="2175119"/>
          <a:ext cx="864195" cy="10684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300" kern="1200" dirty="0" err="1"/>
            <a:t>Convert</a:t>
          </a:r>
          <a:r>
            <a:rPr lang="es-ES" sz="1300" kern="1200" dirty="0"/>
            <a:t> HTML Table </a:t>
          </a:r>
          <a:r>
            <a:rPr lang="es-ES" sz="1300" kern="1200" dirty="0" err="1"/>
            <a:t>into</a:t>
          </a:r>
          <a:r>
            <a:rPr lang="es-ES" sz="1300" kern="1200" dirty="0"/>
            <a:t> a </a:t>
          </a:r>
          <a:r>
            <a:rPr lang="es-ES" sz="1300" kern="1200" dirty="0" err="1"/>
            <a:t>dataframe</a:t>
          </a:r>
          <a:endParaRPr lang="es-ES" sz="1300" kern="1200" dirty="0"/>
        </a:p>
      </dsp:txBody>
      <dsp:txXfrm>
        <a:off x="7286833" y="2200430"/>
        <a:ext cx="813573" cy="101780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E5DC93-6E65-409B-BE96-E62812731038}">
      <dsp:nvSpPr>
        <dsp:cNvPr id="0" name=""/>
        <dsp:cNvSpPr/>
      </dsp:nvSpPr>
      <dsp:spPr>
        <a:xfrm rot="5400000">
          <a:off x="893734" y="677555"/>
          <a:ext cx="583223" cy="66397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70EDE-BCC3-48FA-B2DE-2F8AAB08E19A}">
      <dsp:nvSpPr>
        <dsp:cNvPr id="0" name=""/>
        <dsp:cNvSpPr/>
      </dsp:nvSpPr>
      <dsp:spPr>
        <a:xfrm>
          <a:off x="739215" y="31040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Get</a:t>
          </a:r>
          <a:r>
            <a:rPr lang="es-ES" sz="1400" kern="1200" dirty="0"/>
            <a:t> </a:t>
          </a:r>
          <a:r>
            <a:rPr lang="es-ES" sz="1400" kern="1200" dirty="0" err="1"/>
            <a:t>Request</a:t>
          </a:r>
          <a:endParaRPr lang="es-ES" sz="1400" kern="1200" dirty="0"/>
        </a:p>
      </dsp:txBody>
      <dsp:txXfrm>
        <a:off x="772769" y="64594"/>
        <a:ext cx="914697" cy="620123"/>
      </dsp:txXfrm>
    </dsp:sp>
    <dsp:sp modelId="{755B9C89-966F-483F-AD4E-60F9CA2066C6}">
      <dsp:nvSpPr>
        <dsp:cNvPr id="0" name=""/>
        <dsp:cNvSpPr/>
      </dsp:nvSpPr>
      <dsp:spPr>
        <a:xfrm>
          <a:off x="1721020" y="96583"/>
          <a:ext cx="714071" cy="55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59B11-0580-4EEC-B703-BA0B1328F694}">
      <dsp:nvSpPr>
        <dsp:cNvPr id="0" name=""/>
        <dsp:cNvSpPr/>
      </dsp:nvSpPr>
      <dsp:spPr>
        <a:xfrm rot="5400000">
          <a:off x="1707755" y="1449543"/>
          <a:ext cx="583223" cy="66397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3D6089-813C-47A9-952D-55941C31C9D1}">
      <dsp:nvSpPr>
        <dsp:cNvPr id="0" name=""/>
        <dsp:cNvSpPr/>
      </dsp:nvSpPr>
      <dsp:spPr>
        <a:xfrm>
          <a:off x="1553236" y="803028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json</a:t>
          </a:r>
          <a:endParaRPr lang="es-ES" sz="1400" kern="1200" dirty="0"/>
        </a:p>
      </dsp:txBody>
      <dsp:txXfrm>
        <a:off x="1586790" y="836582"/>
        <a:ext cx="914697" cy="620123"/>
      </dsp:txXfrm>
    </dsp:sp>
    <dsp:sp modelId="{91F796F5-744B-49A7-9476-E9FC3A9A859B}">
      <dsp:nvSpPr>
        <dsp:cNvPr id="0" name=""/>
        <dsp:cNvSpPr/>
      </dsp:nvSpPr>
      <dsp:spPr>
        <a:xfrm>
          <a:off x="2535041" y="868571"/>
          <a:ext cx="714071" cy="55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C8363C-4D9F-4510-A84E-14CFDAA3458C}">
      <dsp:nvSpPr>
        <dsp:cNvPr id="0" name=""/>
        <dsp:cNvSpPr/>
      </dsp:nvSpPr>
      <dsp:spPr>
        <a:xfrm rot="5400000">
          <a:off x="2521775" y="2221531"/>
          <a:ext cx="583223" cy="66397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0051445-FE54-4ED1-8EF1-6F3BD92F68C4}">
      <dsp:nvSpPr>
        <dsp:cNvPr id="0" name=""/>
        <dsp:cNvSpPr/>
      </dsp:nvSpPr>
      <dsp:spPr>
        <a:xfrm>
          <a:off x="2367257" y="1575016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err="1"/>
            <a:t>Json</a:t>
          </a:r>
          <a:r>
            <a:rPr lang="es-ES" sz="1400" kern="1200"/>
            <a:t> normalize</a:t>
          </a:r>
          <a:endParaRPr lang="es-ES" sz="1400" kern="1200" dirty="0"/>
        </a:p>
      </dsp:txBody>
      <dsp:txXfrm>
        <a:off x="2400811" y="1608570"/>
        <a:ext cx="914697" cy="620123"/>
      </dsp:txXfrm>
    </dsp:sp>
    <dsp:sp modelId="{220894AE-B89D-4B8E-9E50-84ED182FE2C9}">
      <dsp:nvSpPr>
        <dsp:cNvPr id="0" name=""/>
        <dsp:cNvSpPr/>
      </dsp:nvSpPr>
      <dsp:spPr>
        <a:xfrm>
          <a:off x="3349062" y="1640559"/>
          <a:ext cx="714071" cy="55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4CF97-C665-4A83-BAEB-D58C1E6AE81F}">
      <dsp:nvSpPr>
        <dsp:cNvPr id="0" name=""/>
        <dsp:cNvSpPr/>
      </dsp:nvSpPr>
      <dsp:spPr>
        <a:xfrm rot="5400000">
          <a:off x="3335796" y="2993519"/>
          <a:ext cx="583223" cy="66397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13E5-B2F1-45A4-8AAB-84BCDAB9F8A2}">
      <dsp:nvSpPr>
        <dsp:cNvPr id="0" name=""/>
        <dsp:cNvSpPr/>
      </dsp:nvSpPr>
      <dsp:spPr>
        <a:xfrm>
          <a:off x="3181277" y="2347004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Dataframe</a:t>
          </a:r>
          <a:endParaRPr lang="es-ES" sz="1400" kern="1200" dirty="0"/>
        </a:p>
      </dsp:txBody>
      <dsp:txXfrm>
        <a:off x="3214831" y="2380558"/>
        <a:ext cx="914697" cy="620123"/>
      </dsp:txXfrm>
    </dsp:sp>
    <dsp:sp modelId="{05E490E6-6E4E-4E27-BFA3-B096B8EBB219}">
      <dsp:nvSpPr>
        <dsp:cNvPr id="0" name=""/>
        <dsp:cNvSpPr/>
      </dsp:nvSpPr>
      <dsp:spPr>
        <a:xfrm>
          <a:off x="4163082" y="2412547"/>
          <a:ext cx="714071" cy="55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3B81FA6-E8A8-4C2F-B285-AE3041CB18B1}">
      <dsp:nvSpPr>
        <dsp:cNvPr id="0" name=""/>
        <dsp:cNvSpPr/>
      </dsp:nvSpPr>
      <dsp:spPr>
        <a:xfrm rot="5400000">
          <a:off x="4149817" y="3765507"/>
          <a:ext cx="583223" cy="663979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1D1810A-F87E-4C65-870A-2D41F5491577}">
      <dsp:nvSpPr>
        <dsp:cNvPr id="0" name=""/>
        <dsp:cNvSpPr/>
      </dsp:nvSpPr>
      <dsp:spPr>
        <a:xfrm>
          <a:off x="3995298" y="3118992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Filter</a:t>
          </a:r>
          <a:r>
            <a:rPr lang="es-ES" sz="1400" kern="1200" dirty="0"/>
            <a:t> Falcon 9</a:t>
          </a:r>
        </a:p>
      </dsp:txBody>
      <dsp:txXfrm>
        <a:off x="4028852" y="3152546"/>
        <a:ext cx="914697" cy="620123"/>
      </dsp:txXfrm>
    </dsp:sp>
    <dsp:sp modelId="{5C907BFD-B612-42B2-A73B-02A4F8B6DD1B}">
      <dsp:nvSpPr>
        <dsp:cNvPr id="0" name=""/>
        <dsp:cNvSpPr/>
      </dsp:nvSpPr>
      <dsp:spPr>
        <a:xfrm>
          <a:off x="4977103" y="3184535"/>
          <a:ext cx="714071" cy="5554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106E19-1A39-4513-B12E-511E9E200262}">
      <dsp:nvSpPr>
        <dsp:cNvPr id="0" name=""/>
        <dsp:cNvSpPr/>
      </dsp:nvSpPr>
      <dsp:spPr>
        <a:xfrm>
          <a:off x="4809319" y="3890980"/>
          <a:ext cx="981805" cy="687231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Missing</a:t>
          </a:r>
          <a:r>
            <a:rPr lang="es-ES" sz="1400" kern="1200" dirty="0"/>
            <a:t> </a:t>
          </a:r>
          <a:r>
            <a:rPr lang="es-ES" sz="1400" kern="1200" dirty="0" err="1"/>
            <a:t>values</a:t>
          </a:r>
          <a:endParaRPr lang="es-ES" sz="1400" kern="1200" dirty="0"/>
        </a:p>
      </dsp:txBody>
      <dsp:txXfrm>
        <a:off x="4842873" y="3924534"/>
        <a:ext cx="914697" cy="62012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3E5DC93-6E65-409B-BE96-E62812731038}">
      <dsp:nvSpPr>
        <dsp:cNvPr id="0" name=""/>
        <dsp:cNvSpPr/>
      </dsp:nvSpPr>
      <dsp:spPr>
        <a:xfrm rot="5400000">
          <a:off x="902543" y="1007450"/>
          <a:ext cx="884760" cy="10072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170EDE-BCC3-48FA-B2DE-2F8AAB08E19A}">
      <dsp:nvSpPr>
        <dsp:cNvPr id="0" name=""/>
        <dsp:cNvSpPr/>
      </dsp:nvSpPr>
      <dsp:spPr>
        <a:xfrm>
          <a:off x="668136" y="26675"/>
          <a:ext cx="1489415" cy="104254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Request</a:t>
          </a:r>
          <a:r>
            <a:rPr lang="es-ES" sz="1400" kern="1200" dirty="0"/>
            <a:t> Falcon 9 Wiki page </a:t>
          </a:r>
          <a:r>
            <a:rPr lang="es-ES" sz="1400" kern="1200" dirty="0" err="1"/>
            <a:t>from</a:t>
          </a:r>
          <a:r>
            <a:rPr lang="es-ES" sz="1400" kern="1200" dirty="0"/>
            <a:t> </a:t>
          </a:r>
          <a:r>
            <a:rPr lang="es-ES" sz="1400" kern="1200" dirty="0" err="1"/>
            <a:t>its</a:t>
          </a:r>
          <a:r>
            <a:rPr lang="es-ES" sz="1400" kern="1200" dirty="0"/>
            <a:t> URL</a:t>
          </a:r>
        </a:p>
      </dsp:txBody>
      <dsp:txXfrm>
        <a:off x="719038" y="77577"/>
        <a:ext cx="1387611" cy="940738"/>
      </dsp:txXfrm>
    </dsp:sp>
    <dsp:sp modelId="{755B9C89-966F-483F-AD4E-60F9CA2066C6}">
      <dsp:nvSpPr>
        <dsp:cNvPr id="0" name=""/>
        <dsp:cNvSpPr/>
      </dsp:nvSpPr>
      <dsp:spPr>
        <a:xfrm>
          <a:off x="2157551" y="126105"/>
          <a:ext cx="1083259" cy="842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659B11-0580-4EEC-B703-BA0B1328F694}">
      <dsp:nvSpPr>
        <dsp:cNvPr id="0" name=""/>
        <dsp:cNvSpPr/>
      </dsp:nvSpPr>
      <dsp:spPr>
        <a:xfrm rot="5400000">
          <a:off x="2137427" y="2178570"/>
          <a:ext cx="884760" cy="10072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13D6089-813C-47A9-952D-55941C31C9D1}">
      <dsp:nvSpPr>
        <dsp:cNvPr id="0" name=""/>
        <dsp:cNvSpPr/>
      </dsp:nvSpPr>
      <dsp:spPr>
        <a:xfrm>
          <a:off x="1903020" y="1197795"/>
          <a:ext cx="1489415" cy="104254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BeautifulSoup</a:t>
          </a:r>
          <a:r>
            <a:rPr lang="es-ES" sz="1400" kern="1200" dirty="0"/>
            <a:t> </a:t>
          </a:r>
          <a:r>
            <a:rPr lang="es-ES" sz="1400" kern="1200" dirty="0" err="1"/>
            <a:t>object</a:t>
          </a:r>
          <a:r>
            <a:rPr lang="es-ES" sz="1400" kern="1200" dirty="0"/>
            <a:t> </a:t>
          </a:r>
          <a:r>
            <a:rPr lang="es-ES" sz="1400" kern="1200" dirty="0" err="1"/>
            <a:t>from</a:t>
          </a:r>
          <a:r>
            <a:rPr lang="es-ES" sz="1400" kern="1200" dirty="0"/>
            <a:t> HTML response</a:t>
          </a:r>
        </a:p>
      </dsp:txBody>
      <dsp:txXfrm>
        <a:off x="1953922" y="1248697"/>
        <a:ext cx="1387611" cy="940738"/>
      </dsp:txXfrm>
    </dsp:sp>
    <dsp:sp modelId="{91F796F5-744B-49A7-9476-E9FC3A9A859B}">
      <dsp:nvSpPr>
        <dsp:cNvPr id="0" name=""/>
        <dsp:cNvSpPr/>
      </dsp:nvSpPr>
      <dsp:spPr>
        <a:xfrm>
          <a:off x="3392435" y="1297225"/>
          <a:ext cx="1083259" cy="842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94CF97-C665-4A83-BAEB-D58C1E6AE81F}">
      <dsp:nvSpPr>
        <dsp:cNvPr id="0" name=""/>
        <dsp:cNvSpPr/>
      </dsp:nvSpPr>
      <dsp:spPr>
        <a:xfrm rot="5400000">
          <a:off x="3372311" y="3349689"/>
          <a:ext cx="884760" cy="1007268"/>
        </a:xfrm>
        <a:prstGeom prst="bentUpArrow">
          <a:avLst>
            <a:gd name="adj1" fmla="val 32840"/>
            <a:gd name="adj2" fmla="val 25000"/>
            <a:gd name="adj3" fmla="val 3578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F3713E5-B2F1-45A4-8AAB-84BCDAB9F8A2}">
      <dsp:nvSpPr>
        <dsp:cNvPr id="0" name=""/>
        <dsp:cNvSpPr/>
      </dsp:nvSpPr>
      <dsp:spPr>
        <a:xfrm>
          <a:off x="3137904" y="2368914"/>
          <a:ext cx="1489415" cy="104254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Extract</a:t>
          </a:r>
          <a:r>
            <a:rPr lang="es-ES" sz="1400" kern="1200" dirty="0"/>
            <a:t> </a:t>
          </a:r>
          <a:r>
            <a:rPr lang="es-ES" sz="1400" kern="1200" dirty="0" err="1"/>
            <a:t>column</a:t>
          </a:r>
          <a:r>
            <a:rPr lang="es-ES" sz="1400" kern="1200" dirty="0"/>
            <a:t>/ variables </a:t>
          </a:r>
          <a:r>
            <a:rPr lang="es-ES" sz="1400" kern="1200" dirty="0" err="1"/>
            <a:t>names</a:t>
          </a:r>
          <a:r>
            <a:rPr lang="es-ES" sz="1400" kern="1200" dirty="0"/>
            <a:t>  </a:t>
          </a:r>
          <a:r>
            <a:rPr lang="es-ES" sz="1400" kern="1200" dirty="0" err="1"/>
            <a:t>from</a:t>
          </a:r>
          <a:r>
            <a:rPr lang="es-ES" sz="1400" kern="1200" dirty="0"/>
            <a:t> HTML table </a:t>
          </a:r>
          <a:r>
            <a:rPr lang="es-ES" sz="1400" kern="1200" dirty="0" err="1"/>
            <a:t>header</a:t>
          </a:r>
          <a:endParaRPr lang="es-ES" sz="1400" kern="1200" dirty="0"/>
        </a:p>
      </dsp:txBody>
      <dsp:txXfrm>
        <a:off x="3188806" y="2419816"/>
        <a:ext cx="1387611" cy="940738"/>
      </dsp:txXfrm>
    </dsp:sp>
    <dsp:sp modelId="{05E490E6-6E4E-4E27-BFA3-B096B8EBB219}">
      <dsp:nvSpPr>
        <dsp:cNvPr id="0" name=""/>
        <dsp:cNvSpPr/>
      </dsp:nvSpPr>
      <dsp:spPr>
        <a:xfrm>
          <a:off x="4627319" y="2468345"/>
          <a:ext cx="1083259" cy="842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D1810A-F87E-4C65-870A-2D41F5491577}">
      <dsp:nvSpPr>
        <dsp:cNvPr id="0" name=""/>
        <dsp:cNvSpPr/>
      </dsp:nvSpPr>
      <dsp:spPr>
        <a:xfrm>
          <a:off x="4372788" y="3540034"/>
          <a:ext cx="1489415" cy="1042542"/>
        </a:xfrm>
        <a:prstGeom prst="roundRect">
          <a:avLst>
            <a:gd name="adj" fmla="val 166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400" kern="1200" dirty="0" err="1"/>
            <a:t>Create</a:t>
          </a:r>
          <a:r>
            <a:rPr lang="es-ES" sz="1400" kern="1200" dirty="0"/>
            <a:t> a </a:t>
          </a:r>
          <a:r>
            <a:rPr lang="es-ES" sz="1400" kern="1200" dirty="0" err="1"/>
            <a:t>dataframe</a:t>
          </a:r>
          <a:r>
            <a:rPr lang="es-ES" sz="1400" kern="1200" dirty="0"/>
            <a:t> </a:t>
          </a:r>
          <a:r>
            <a:rPr lang="es-ES" sz="1400" kern="1200" dirty="0" err="1"/>
            <a:t>from</a:t>
          </a:r>
          <a:r>
            <a:rPr lang="es-ES" sz="1400" kern="1200" dirty="0"/>
            <a:t> HTML tables</a:t>
          </a:r>
        </a:p>
      </dsp:txBody>
      <dsp:txXfrm>
        <a:off x="4423690" y="3590936"/>
        <a:ext cx="1387611" cy="94073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7E68EE-ABF5-41AA-A816-C5E865457D78}">
      <dsp:nvSpPr>
        <dsp:cNvPr id="0" name=""/>
        <dsp:cNvSpPr/>
      </dsp:nvSpPr>
      <dsp:spPr>
        <a:xfrm>
          <a:off x="0" y="5866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149519-9A5A-4C67-9115-DB8F51CD888C}">
      <dsp:nvSpPr>
        <dsp:cNvPr id="0" name=""/>
        <dsp:cNvSpPr/>
      </dsp:nvSpPr>
      <dsp:spPr>
        <a:xfrm>
          <a:off x="357757" y="3652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Read</a:t>
          </a:r>
          <a:r>
            <a:rPr lang="es-ES" sz="1500" kern="1200" dirty="0"/>
            <a:t> </a:t>
          </a:r>
          <a:r>
            <a:rPr lang="es-ES" sz="1500" kern="1200" dirty="0" err="1"/>
            <a:t>csv</a:t>
          </a:r>
          <a:endParaRPr lang="es-ES" sz="1500" kern="1200" dirty="0"/>
        </a:p>
      </dsp:txBody>
      <dsp:txXfrm>
        <a:off x="379373" y="386843"/>
        <a:ext cx="4965371" cy="399568"/>
      </dsp:txXfrm>
    </dsp:sp>
    <dsp:sp modelId="{EAF1F435-2323-415A-882E-687D06F6779B}">
      <dsp:nvSpPr>
        <dsp:cNvPr id="0" name=""/>
        <dsp:cNvSpPr/>
      </dsp:nvSpPr>
      <dsp:spPr>
        <a:xfrm>
          <a:off x="0" y="12670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B955EC2-12A7-4466-A7A4-5D165C5805B2}">
      <dsp:nvSpPr>
        <dsp:cNvPr id="0" name=""/>
        <dsp:cNvSpPr/>
      </dsp:nvSpPr>
      <dsp:spPr>
        <a:xfrm>
          <a:off x="357757" y="10456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Percentage</a:t>
          </a:r>
          <a:r>
            <a:rPr lang="es-ES" sz="1500" kern="1200" dirty="0"/>
            <a:t> </a:t>
          </a:r>
          <a:r>
            <a:rPr lang="es-ES" sz="1500" kern="1200" dirty="0" err="1"/>
            <a:t>of</a:t>
          </a:r>
          <a:r>
            <a:rPr lang="es-ES" sz="1500" kern="1200" dirty="0"/>
            <a:t> </a:t>
          </a:r>
          <a:r>
            <a:rPr lang="es-ES" sz="1500" kern="1200" dirty="0" err="1"/>
            <a:t>missing</a:t>
          </a:r>
          <a:r>
            <a:rPr lang="es-ES" sz="1500" kern="1200" dirty="0"/>
            <a:t> data in </a:t>
          </a:r>
          <a:r>
            <a:rPr lang="es-ES" sz="1500" kern="1200" dirty="0" err="1"/>
            <a:t>each</a:t>
          </a:r>
          <a:r>
            <a:rPr lang="es-ES" sz="1500" kern="1200" dirty="0"/>
            <a:t> </a:t>
          </a:r>
          <a:r>
            <a:rPr lang="es-ES" sz="1500" kern="1200" dirty="0" err="1"/>
            <a:t>attribute</a:t>
          </a:r>
          <a:endParaRPr lang="es-ES" sz="1500" kern="1200" dirty="0"/>
        </a:p>
      </dsp:txBody>
      <dsp:txXfrm>
        <a:off x="379373" y="1067243"/>
        <a:ext cx="4965371" cy="399568"/>
      </dsp:txXfrm>
    </dsp:sp>
    <dsp:sp modelId="{1D1BDF5D-EB37-45C1-9EDB-A13DC245D8A5}">
      <dsp:nvSpPr>
        <dsp:cNvPr id="0" name=""/>
        <dsp:cNvSpPr/>
      </dsp:nvSpPr>
      <dsp:spPr>
        <a:xfrm>
          <a:off x="0" y="19474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796BC4-7361-45EF-A2F9-63F58894EDAB}">
      <dsp:nvSpPr>
        <dsp:cNvPr id="0" name=""/>
        <dsp:cNvSpPr/>
      </dsp:nvSpPr>
      <dsp:spPr>
        <a:xfrm>
          <a:off x="357757" y="17260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/>
            <a:t> </a:t>
          </a:r>
          <a:r>
            <a:rPr lang="es-ES" sz="1500" kern="1200" dirty="0" err="1"/>
            <a:t>Number</a:t>
          </a:r>
          <a:r>
            <a:rPr lang="es-ES" sz="1500" kern="1200" dirty="0"/>
            <a:t> </a:t>
          </a:r>
          <a:r>
            <a:rPr lang="es-ES" sz="1500" kern="1200" dirty="0" err="1"/>
            <a:t>of</a:t>
          </a:r>
          <a:r>
            <a:rPr lang="es-ES" sz="1500" kern="1200" dirty="0"/>
            <a:t> </a:t>
          </a:r>
          <a:r>
            <a:rPr lang="es-ES" sz="1500" kern="1200" dirty="0" err="1"/>
            <a:t>launches</a:t>
          </a:r>
          <a:r>
            <a:rPr lang="es-ES" sz="1500" kern="1200" dirty="0"/>
            <a:t> </a:t>
          </a:r>
          <a:r>
            <a:rPr lang="es-ES" sz="1500" kern="1200" dirty="0" err="1"/>
            <a:t>on</a:t>
          </a:r>
          <a:r>
            <a:rPr lang="es-ES" sz="1500" kern="1200" dirty="0"/>
            <a:t> </a:t>
          </a:r>
          <a:r>
            <a:rPr lang="es-ES" sz="1500" kern="1200" dirty="0" err="1"/>
            <a:t>each</a:t>
          </a:r>
          <a:r>
            <a:rPr lang="es-ES" sz="1500" kern="1200" dirty="0"/>
            <a:t> site</a:t>
          </a:r>
        </a:p>
      </dsp:txBody>
      <dsp:txXfrm>
        <a:off x="379373" y="1747643"/>
        <a:ext cx="4965371" cy="399568"/>
      </dsp:txXfrm>
    </dsp:sp>
    <dsp:sp modelId="{ADA23D9C-5C21-4BE4-8BCE-3E2DE7737A32}">
      <dsp:nvSpPr>
        <dsp:cNvPr id="0" name=""/>
        <dsp:cNvSpPr/>
      </dsp:nvSpPr>
      <dsp:spPr>
        <a:xfrm>
          <a:off x="0" y="26278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008C188-B88E-444A-B897-EBAD9FACDF57}">
      <dsp:nvSpPr>
        <dsp:cNvPr id="0" name=""/>
        <dsp:cNvSpPr/>
      </dsp:nvSpPr>
      <dsp:spPr>
        <a:xfrm>
          <a:off x="357757" y="24064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Number</a:t>
          </a:r>
          <a:r>
            <a:rPr lang="es-ES" sz="1500" kern="1200" dirty="0"/>
            <a:t> and </a:t>
          </a:r>
          <a:r>
            <a:rPr lang="es-ES" sz="1500" kern="1200" dirty="0" err="1"/>
            <a:t>occurrence</a:t>
          </a:r>
          <a:r>
            <a:rPr lang="es-ES" sz="1500" kern="1200" dirty="0"/>
            <a:t> </a:t>
          </a:r>
          <a:r>
            <a:rPr lang="es-ES" sz="1500" kern="1200" dirty="0" err="1"/>
            <a:t>of</a:t>
          </a:r>
          <a:r>
            <a:rPr lang="es-ES" sz="1500" kern="1200" dirty="0"/>
            <a:t> </a:t>
          </a:r>
          <a:r>
            <a:rPr lang="es-ES" sz="1500" kern="1200" dirty="0" err="1"/>
            <a:t>each</a:t>
          </a:r>
          <a:r>
            <a:rPr lang="es-ES" sz="1500" kern="1200" dirty="0"/>
            <a:t> </a:t>
          </a:r>
          <a:r>
            <a:rPr lang="es-ES" sz="1500" kern="1200" dirty="0" err="1"/>
            <a:t>orbit</a:t>
          </a:r>
          <a:endParaRPr lang="es-ES" sz="1500" kern="1200" dirty="0"/>
        </a:p>
      </dsp:txBody>
      <dsp:txXfrm>
        <a:off x="379373" y="2428043"/>
        <a:ext cx="4965371" cy="399568"/>
      </dsp:txXfrm>
    </dsp:sp>
    <dsp:sp modelId="{07F7857D-BFDD-46C6-9175-244B0B772E94}">
      <dsp:nvSpPr>
        <dsp:cNvPr id="0" name=""/>
        <dsp:cNvSpPr/>
      </dsp:nvSpPr>
      <dsp:spPr>
        <a:xfrm>
          <a:off x="0" y="33082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672C21-41B8-4E8D-B618-7154617C06C0}">
      <dsp:nvSpPr>
        <dsp:cNvPr id="0" name=""/>
        <dsp:cNvSpPr/>
      </dsp:nvSpPr>
      <dsp:spPr>
        <a:xfrm>
          <a:off x="357757" y="30868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Number</a:t>
          </a:r>
          <a:r>
            <a:rPr lang="es-ES" sz="1500" kern="1200" dirty="0"/>
            <a:t> and </a:t>
          </a:r>
          <a:r>
            <a:rPr lang="es-ES" sz="1500" kern="1200" dirty="0" err="1"/>
            <a:t>occurrence</a:t>
          </a:r>
          <a:r>
            <a:rPr lang="es-ES" sz="1500" kern="1200" dirty="0"/>
            <a:t> </a:t>
          </a:r>
          <a:r>
            <a:rPr lang="es-ES" sz="1500" kern="1200" dirty="0" err="1"/>
            <a:t>of</a:t>
          </a:r>
          <a:r>
            <a:rPr lang="es-ES" sz="1500" kern="1200" dirty="0"/>
            <a:t> misión </a:t>
          </a:r>
          <a:r>
            <a:rPr lang="es-ES" sz="1500" kern="1200" dirty="0" err="1"/>
            <a:t>outcome</a:t>
          </a:r>
          <a:r>
            <a:rPr lang="es-ES" sz="1500" kern="1200" dirty="0"/>
            <a:t> </a:t>
          </a:r>
          <a:r>
            <a:rPr lang="es-ES" sz="1500" kern="1200" dirty="0" err="1"/>
            <a:t>ot</a:t>
          </a:r>
          <a:r>
            <a:rPr lang="es-ES" sz="1500" kern="1200" dirty="0"/>
            <a:t> </a:t>
          </a:r>
          <a:r>
            <a:rPr lang="es-ES" sz="1500" kern="1200" dirty="0" err="1"/>
            <a:t>the</a:t>
          </a:r>
          <a:r>
            <a:rPr lang="es-ES" sz="1500" kern="1200" dirty="0"/>
            <a:t> </a:t>
          </a:r>
          <a:r>
            <a:rPr lang="es-ES" sz="1500" kern="1200" dirty="0" err="1"/>
            <a:t>orbits</a:t>
          </a:r>
          <a:endParaRPr lang="es-ES" sz="1500" kern="1200" dirty="0"/>
        </a:p>
      </dsp:txBody>
      <dsp:txXfrm>
        <a:off x="379373" y="3108443"/>
        <a:ext cx="4965371" cy="399568"/>
      </dsp:txXfrm>
    </dsp:sp>
    <dsp:sp modelId="{AD58EE00-A1BC-456F-9391-EE8C7C1252B8}">
      <dsp:nvSpPr>
        <dsp:cNvPr id="0" name=""/>
        <dsp:cNvSpPr/>
      </dsp:nvSpPr>
      <dsp:spPr>
        <a:xfrm>
          <a:off x="0" y="3988627"/>
          <a:ext cx="7155148" cy="378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7DED22-E3BA-4F14-857B-73990AC6CBAC}">
      <dsp:nvSpPr>
        <dsp:cNvPr id="0" name=""/>
        <dsp:cNvSpPr/>
      </dsp:nvSpPr>
      <dsp:spPr>
        <a:xfrm>
          <a:off x="357757" y="3767227"/>
          <a:ext cx="5008603" cy="4428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9313" tIns="0" rIns="189313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500" kern="1200" dirty="0" err="1"/>
            <a:t>Landing</a:t>
          </a:r>
          <a:r>
            <a:rPr lang="es-ES" sz="1500" kern="1200" dirty="0"/>
            <a:t> </a:t>
          </a:r>
          <a:r>
            <a:rPr lang="es-ES" sz="1500" kern="1200" dirty="0" err="1"/>
            <a:t>outcome</a:t>
          </a:r>
          <a:r>
            <a:rPr lang="es-ES" sz="1500" kern="1200" dirty="0"/>
            <a:t> </a:t>
          </a:r>
          <a:r>
            <a:rPr lang="es-ES" sz="1500" kern="1200" dirty="0" err="1"/>
            <a:t>label</a:t>
          </a:r>
          <a:r>
            <a:rPr lang="es-ES" sz="1500" kern="1200" dirty="0"/>
            <a:t> </a:t>
          </a:r>
          <a:r>
            <a:rPr lang="es-ES" sz="1500" kern="1200" dirty="0" err="1"/>
            <a:t>from</a:t>
          </a:r>
          <a:r>
            <a:rPr lang="es-ES" sz="1500" kern="1200" dirty="0"/>
            <a:t> </a:t>
          </a:r>
          <a:r>
            <a:rPr lang="es-ES" sz="1500" kern="1200" dirty="0" err="1"/>
            <a:t>Outcome</a:t>
          </a:r>
          <a:r>
            <a:rPr lang="es-ES" sz="1500" kern="1200" dirty="0"/>
            <a:t> </a:t>
          </a:r>
          <a:r>
            <a:rPr lang="es-ES" sz="1500" kern="1200" dirty="0" err="1"/>
            <a:t>column</a:t>
          </a:r>
          <a:endParaRPr lang="es-ES" sz="1500" kern="1200" dirty="0"/>
        </a:p>
      </dsp:txBody>
      <dsp:txXfrm>
        <a:off x="379373" y="3788843"/>
        <a:ext cx="4965371" cy="3995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StepDownProcess">
  <dgm:title val=""/>
  <dgm:desc val=""/>
  <dgm:catLst>
    <dgm:cat type="process" pri="1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60" srcId="0" destId="10" srcOrd="0" destOrd="0"/>
        <dgm:cxn modelId="12" srcId="10" destId="11" srcOrd="0" destOrd="0"/>
        <dgm:cxn modelId="70" srcId="0" destId="20" srcOrd="1" destOrd="0"/>
        <dgm:cxn modelId="22" srcId="20" destId="21" srcOrd="0" destOrd="0"/>
        <dgm:cxn modelId="8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rootnode">
    <dgm:varLst>
      <dgm:chMax/>
      <dgm:chPref/>
      <dgm:dir/>
      <dgm:animLvl val="lvl"/>
    </dgm:varLst>
    <dgm:choose name="Name0">
      <dgm:if name="Name1" func="var" arg="dir" op="equ" val="norm">
        <dgm:alg type="snake">
          <dgm:param type="grDir" val="tL"/>
          <dgm:param type="flowDir" val="row"/>
          <dgm:param type="off" val="off"/>
          <dgm:param type="bkpt" val="fixed"/>
          <dgm:param type="bkPtFixedVal" val="1"/>
        </dgm:alg>
      </dgm:if>
      <dgm:else name="Name2">
        <dgm:alg type="snake">
          <dgm:param type="grDir" val="tR"/>
          <dgm:param type="flowDir" val="row"/>
          <dgm:param type="off" val="off"/>
          <dgm:param type="bkpt" val="fixed"/>
          <dgm:param type="bkPtFixedVal" val="1"/>
        </dgm:alg>
      </dgm:else>
    </dgm:choose>
    <dgm:shape xmlns:r="http://schemas.openxmlformats.org/officeDocument/2006/relationships" r:blip="">
      <dgm:adjLst/>
    </dgm:shape>
    <dgm:choose name="Name3">
      <dgm:if name="Name4" func="var" arg="dir" op="equ" val="norm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if>
      <dgm:else name="Name5">
        <dgm:constrLst>
          <dgm:constr type="alignOff" forName="rootnode" val="0.48"/>
          <dgm:constr type="primFontSz" for="des" forName="ParentText" val="65"/>
          <dgm:constr type="primFontSz" for="des" forName="ChildText" refType="primFontSz" refFor="des" refForName="ParentText" op="lte"/>
          <dgm:constr type="w" for="ch" forName="composite" refType="w"/>
          <dgm:constr type="h" for="ch" forName="composite" refType="h"/>
          <dgm:constr type="sp" refType="h" refFor="ch" refForName="composite" op="equ" fact="-0.38"/>
        </dgm:constrLst>
      </dgm:else>
    </dgm:choose>
    <dgm:forEach name="nodesForEach" axis="ch" ptType="node">
      <dgm:layoutNode name="composite">
        <dgm:alg type="composite">
          <dgm:param type="ar" val="1.2439"/>
        </dgm:alg>
        <dgm:shape xmlns:r="http://schemas.openxmlformats.org/officeDocument/2006/relationships" r:blip="">
          <dgm:adjLst/>
        </dgm:shape>
        <dgm:choose name="Name6">
          <dgm:if name="Name7" func="var" arg="dir" op="equ" val="norm">
            <dgm:constrLst>
              <dgm:constr type="l" for="ch" forName="bentUpArrow1" refType="w" fact="0.0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refFor="ch" refForName="ParentText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refFor="ch" refForName="ParentText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if>
          <dgm:else name="Name8">
            <dgm:constrLst>
              <dgm:constr type="r" for="ch" forName="bentUpArrow1" refType="w" fact="0.97"/>
              <dgm:constr type="t" for="ch" forName="bentUpArrow1" refType="h" fact="0.524"/>
              <dgm:constr type="w" for="ch" forName="bentUpArrow1" refType="w" fact="0.3844"/>
              <dgm:constr type="h" for="ch" forName="bentUpArrow1" refType="h" fact="0.42"/>
              <dgm:constr type="l" for="ch" forName="ParentText" refType="w" fact="0.4316"/>
              <dgm:constr type="t" for="ch" forName="ParentText" refType="h" fact="0"/>
              <dgm:constr type="w" for="ch" forName="ParentText" refType="w" fact="0.5684"/>
              <dgm:constr type="h" for="ch" forName="ParentText" refType="h" fact="0.4949"/>
              <dgm:constr type="l" for="ch" forName="ChildText" refType="w" fact="0"/>
              <dgm:constr type="t" for="ch" forName="ChildText" refType="h" fact="0.05"/>
              <dgm:constr type="w" for="ch" forName="ChildText" refType="w" fact="0.4134"/>
              <dgm:constr type="h" for="ch" forName="ChildText" refType="h" fact="0.4"/>
              <dgm:constr type="l" for="ch" forName="FinalChildText" refType="w" fact="0"/>
              <dgm:constr type="t" for="ch" forName="FinalChildText" refType="h" fact="0.05"/>
              <dgm:constr type="w" for="ch" forName="FinalChildText" refType="w" fact="0.4134"/>
              <dgm:constr type="h" for="ch" forName="FinalChildText" refType="h" fact="0.4"/>
            </dgm:constrLst>
          </dgm:else>
        </dgm:choose>
        <dgm:choose name="Name9">
          <dgm:if name="Name10" axis="followSib" ptType="node" func="cnt" op="gte" val="1">
            <dgm:layoutNode name="bentUpArrow1" styleLbl="alignImgPlace1">
              <dgm:alg type="sp"/>
              <dgm:choose name="Name11">
                <dgm:if name="Name12" func="var" arg="dir" op="equ" val="norm">
                  <dgm:shape xmlns:r="http://schemas.openxmlformats.org/officeDocument/2006/relationships" rot="90" type="bentUpArrow" r:blip="">
                    <dgm:adjLst>
                      <dgm:adj idx="1" val="0.3284"/>
                      <dgm:adj idx="2" val="0.25"/>
                      <dgm:adj idx="3" val="0.3578"/>
                    </dgm:adjLst>
                  </dgm:shape>
                </dgm:if>
                <dgm:else name="Name13">
                  <dgm:shape xmlns:r="http://schemas.openxmlformats.org/officeDocument/2006/relationships" rot="180" type="bentArrow" r:blip="">
                    <dgm:adjLst>
                      <dgm:adj idx="1" val="0.3284"/>
                      <dgm:adj idx="2" val="0.25"/>
                      <dgm:adj idx="3" val="0.3578"/>
                      <dgm:adj idx="4" val="0"/>
                    </dgm:adjLst>
                  </dgm:shape>
                </dgm:else>
              </dgm:choose>
              <dgm:presOf/>
            </dgm:layoutNode>
          </dgm:if>
          <dgm:else name="Name14"/>
        </dgm:choose>
        <dgm:layoutNode name="ParentText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66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choose name="Name15">
          <dgm:if name="Name16" axis="followSib" ptType="node" func="cnt" op="equ" val="0">
            <dgm:choose name="Name17">
              <dgm:if name="Name18" axis="ch" ptType="node" func="cnt" op="gte" val="1">
                <dgm:layoutNode name="FinalChildText" styleLbl="revTx">
                  <dgm:varLst>
                    <dgm:chMax val="0"/>
                    <dgm:chPref val="0"/>
                    <dgm:bulletEnabled val="1"/>
                  </dgm:varLst>
                  <dgm:alg type="tx">
                    <dgm:param type="stBulletLvl" val="1"/>
                    <dgm:param type="txAnchorVertCh" val="mid"/>
                    <dgm:param type="parTxLTRAlign" val="l"/>
                  </dgm:alg>
                  <dgm:shape xmlns:r="http://schemas.openxmlformats.org/officeDocument/2006/relationships" type="rect" r:blip="">
                    <dgm:adjLst/>
                  </dgm:shape>
                  <dgm:presOf axis="des" ptType="node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9"/>
            </dgm:choose>
          </dgm:if>
          <dgm:else name="Name20">
            <dgm:layoutNode name="ChildText" styleLbl="revTx">
              <dgm:varLst>
                <dgm:chMax val="0"/>
                <dgm:chPref val="0"/>
                <dgm:bulletEnabled val="1"/>
              </dgm:varLst>
              <dgm:alg type="tx">
                <dgm:param type="stBulletLvl" val="1"/>
                <dgm:param type="txAnchorVertCh" val="mid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else>
        </dgm:choos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28.png>
</file>

<file path=ppt/media/image29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D713732C-A2FD-D83C-CE58-6C79C36EB3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40316533"/>
              </p:ext>
            </p:extLst>
          </p:nvPr>
        </p:nvGraphicFramePr>
        <p:xfrm>
          <a:off x="1745012" y="1008545"/>
          <a:ext cx="7155148" cy="473185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609AF28-5CD3-665E-907B-60FC4AA68F17}"/>
              </a:ext>
            </a:extLst>
          </p:cNvPr>
          <p:cNvSpPr txBox="1"/>
          <p:nvPr/>
        </p:nvSpPr>
        <p:spPr>
          <a:xfrm>
            <a:off x="1745012" y="580892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>
                <a:solidFill>
                  <a:schemeClr val="accent1"/>
                </a:solidFill>
              </a:rPr>
              <a:t>https://github.com/luciabaeza13/Data-Science-IBM/blob/main/labs-jupyter-spacex-Data%20wrangling.ipynb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1"/>
                </a:solidFill>
                <a:latin typeface="Abadi"/>
              </a:rPr>
              <a:t>Cat plot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and </a:t>
            </a:r>
            <a:r>
              <a:rPr lang="en-US" sz="1800" dirty="0">
                <a:solidFill>
                  <a:schemeClr val="accent1"/>
                </a:solidFill>
                <a:latin typeface="Abadi"/>
              </a:rPr>
              <a:t>Scatter plot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  I chose these  graphs because it is easy to visualize the relationship between variables.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1"/>
                </a:solidFill>
                <a:latin typeface="Abadi"/>
              </a:rPr>
              <a:t>Bar plot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. I chose the graph to study the relationship between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continuos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and categorical variables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1"/>
                </a:solidFill>
                <a:latin typeface="Abadi" panose="020B0604020104020204" pitchFamily="34" charset="0"/>
              </a:rPr>
              <a:t>https://github.com/luciabaeza13/Data-Science-IBM/blob/main/edadataviz.ipynb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7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unique launch sites in the space mission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5 records where launch sites begin with the string CCA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Average payload mass carried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</a:t>
            </a:r>
            <a:r>
              <a:rPr lang="en-US" sz="1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firt</a:t>
            </a: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successful landing outcome in ground pad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Names of the boosters which have success in drone ship and 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Records which will display the month names, failure landing outcomes in drone ship booster version, launch site for the months in year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Count the landing outcomes such as Failure (drone ship) or success (ground pad) between the date 2010-06-04 and 2017-03-20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r>
              <a:rPr lang="en-US" sz="2400" dirty="0">
                <a:solidFill>
                  <a:schemeClr val="accent1"/>
                </a:solidFill>
              </a:rPr>
              <a:t>https://github.com/luciabaeza13/Data-Science-IBM/blob/main/jupyter-labs-eda-sql-coursera_sqllite.ipynb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marked all launch sites, and added map objects such as markers, circles, lines to mark the success or failure of launches for each site on the folium map.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 assigned the feature launch outcomes (failure or success) to class 0 and 1.i.e., 0 for failure, and 1 for success.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color-labeled marker clusters, we identified which launch sites have relatively high success rate.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1"/>
                </a:solidFill>
                <a:latin typeface="Abadi" panose="020B0604020104020204" pitchFamily="34" charset="0"/>
              </a:rPr>
              <a:t> https://github.com/luciabaeza13/Data-Science-IBM/blob/main/jupyter-labs-spacex-data-collection-api.ipynb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built an interactive dashboard with </a:t>
            </a:r>
            <a:r>
              <a:rPr lang="en-US" sz="2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plotted pie charts showing the total launches by a certain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plotted scatter graph showing the relationship with Outcome and Payload Mass (Kg) for the different booster version.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loaded the data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pandas, transformed the data, split our data into training and testing.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built different machine learning models and tune different hyperparameters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accuracy as the metric for our model, improved the model using feature engineering and algorithm tuning.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found the best performing classification model.</a:t>
            </a:r>
          </a:p>
          <a:p>
            <a:endParaRPr lang="en-US" dirty="0"/>
          </a:p>
          <a:p>
            <a:r>
              <a:rPr lang="en-US" dirty="0">
                <a:solidFill>
                  <a:schemeClr val="accent1"/>
                </a:solidFill>
              </a:rPr>
              <a:t>https://github.com/luciabaeza13/Data-Science-IBM/blob/main/SpaceX_Machine%20Learning%20Prediction_Part_5.ipynb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6028467-7F70-8FCA-4CC5-DCA3DF8B41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771" y="1332816"/>
            <a:ext cx="7215749" cy="4644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CE7919-523A-F343-AC85-0706E1E26E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120" y="1391132"/>
            <a:ext cx="7679612" cy="5131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7C6DF6-6EA8-3311-5365-68CCFB2EBA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1023" y="1399336"/>
            <a:ext cx="6453749" cy="4920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C2B9680-006F-3F7A-A592-7724CEFAD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213" y="1477681"/>
            <a:ext cx="6640693" cy="4949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E334B1-5C68-CBB7-A382-12734740E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6720" y="1429550"/>
            <a:ext cx="7183018" cy="4997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504E95A-B6F2-4A67-922F-F513B07630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3884" y="1556597"/>
            <a:ext cx="7320983" cy="4183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endParaRPr lang="en-US" sz="2200" dirty="0"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We used the key word </a:t>
            </a:r>
            <a:r>
              <a:rPr lang="en-US" sz="2200" b="1" dirty="0">
                <a:latin typeface="Abadi" panose="020B0604020104020204" pitchFamily="34" charset="0"/>
              </a:rPr>
              <a:t>DISTINCT</a:t>
            </a:r>
            <a:r>
              <a:rPr lang="en-US" sz="2200" dirty="0">
                <a:latin typeface="Abadi" panose="020B0604020104020204" pitchFamily="34" charset="0"/>
              </a:rPr>
              <a:t> to show only unique launch sites from the SpaceX data.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4156F9-0E74-F3F5-ACDA-D6C91FDDB4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0700" y="2291586"/>
            <a:ext cx="1209844" cy="1848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LIMIT for choose 5 rows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14D1DF5-B984-2451-CACC-0663ECF5E8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1342711"/>
            <a:ext cx="4988559" cy="4000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SUM for obtain the total payload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181EDDC-AEF0-629D-273C-C90DF222F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172" y="2343898"/>
            <a:ext cx="8030696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AVG for obtain the average payload mass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7790277-1E0A-2684-2E48-CCB1AE61B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6401" y="2281077"/>
            <a:ext cx="8011643" cy="2295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MIN for select the first successful landing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591DA-301B-047E-54D9-BD0439EEA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9204" y="2233445"/>
            <a:ext cx="8173591" cy="2391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DISTINCT for select unique values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FA41C98-C43D-BA44-6601-E3366FD901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7383" y="2580636"/>
            <a:ext cx="7512617" cy="270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24851"/>
            <a:ext cx="9669389" cy="430072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3F62CE8B-8528-5BEA-21B4-8EA1A0CCFD6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0858806"/>
              </p:ext>
            </p:extLst>
          </p:nvPr>
        </p:nvGraphicFramePr>
        <p:xfrm>
          <a:off x="2032000" y="1524000"/>
          <a:ext cx="8128000" cy="4614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select Count for count values of landing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5B13F4D-F96E-A3C9-606D-1D22DBA6E3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01" y="1386184"/>
            <a:ext cx="5384799" cy="3886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DISTINCT for list different values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5A5420-8F9C-6D12-D82F-354886357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6339" y="1386507"/>
            <a:ext cx="5357101" cy="396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25E1F26-CB82-653A-E11F-C56891B2BC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381" y="2518865"/>
            <a:ext cx="8002117" cy="2572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used COUNT for count values of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outcomes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382CBC-7403-D63F-E084-B14D8032E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455" y="1087699"/>
            <a:ext cx="8021169" cy="4801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&lt;Launch sites&gt;</a:t>
            </a:r>
          </a:p>
        </p:txBody>
      </p:sp>
      <p:pic>
        <p:nvPicPr>
          <p:cNvPr id="4" name="Content Placeholder 5">
            <a:extLst>
              <a:ext uri="{FF2B5EF4-FFF2-40B4-BE49-F238E27FC236}">
                <a16:creationId xmlns:a16="http://schemas.microsoft.com/office/drawing/2014/main" id="{470AB9A3-B553-4971-BB03-177421E4971B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880" y="1509357"/>
            <a:ext cx="10515600" cy="4717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&lt;Launch sites with color labels&gt;</a:t>
            </a:r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545859BE-C488-4415-B455-A8E223C13405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454292"/>
            <a:ext cx="10416149" cy="4650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&lt;Site distance&gt;</a:t>
            </a:r>
          </a:p>
        </p:txBody>
      </p:sp>
      <p:pic>
        <p:nvPicPr>
          <p:cNvPr id="2" name="Content Placeholder 3">
            <a:extLst>
              <a:ext uri="{FF2B5EF4-FFF2-40B4-BE49-F238E27FC236}">
                <a16:creationId xmlns:a16="http://schemas.microsoft.com/office/drawing/2014/main" id="{6E1784D2-4EB3-4F23-A05A-978BAA2AC218}"/>
              </a:ext>
            </a:extLst>
          </p:cNvPr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784" y="896554"/>
            <a:ext cx="10092431" cy="506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48EB78-0CE4-42C8-D764-3064501ED1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2800" y="1614268"/>
            <a:ext cx="6309360" cy="4834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767840"/>
            <a:ext cx="10499276" cy="3733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 marL="457200" lvl="1" indent="0">
              <a:spcBef>
                <a:spcPts val="1400"/>
              </a:spcBef>
              <a:buNone/>
            </a:pP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X advertises </a:t>
            </a:r>
            <a:r>
              <a:rPr lang="en-US" sz="1300" b="1" dirty="0">
                <a:solidFill>
                  <a:schemeClr val="accent1"/>
                </a:solidFill>
                <a:latin typeface="Abadi" panose="020B0604020104020204" pitchFamily="34" charset="0"/>
              </a:rPr>
              <a:t>Falcon 9 rocket </a:t>
            </a: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on its website with a cost of </a:t>
            </a:r>
            <a:r>
              <a:rPr lang="en-US" sz="1300" b="1" dirty="0">
                <a:solidFill>
                  <a:schemeClr val="accent1"/>
                </a:solidFill>
                <a:latin typeface="Abadi" panose="020B0604020104020204" pitchFamily="34" charset="0"/>
              </a:rPr>
              <a:t>62 million dollars</a:t>
            </a: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other providers cost upward of </a:t>
            </a:r>
            <a:r>
              <a:rPr lang="en-US" sz="1300" b="1" dirty="0">
                <a:solidFill>
                  <a:schemeClr val="accent1"/>
                </a:solidFill>
                <a:latin typeface="Abadi" panose="020B0604020104020204" pitchFamily="34" charset="0"/>
              </a:rPr>
              <a:t>165 million dollars</a:t>
            </a:r>
            <a:r>
              <a:rPr lang="en-US" sz="13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each, much of the savings is because Space X can </a:t>
            </a:r>
            <a:r>
              <a:rPr lang="en-US" sz="1300" b="1" dirty="0">
                <a:solidFill>
                  <a:schemeClr val="accent1"/>
                </a:solidFill>
                <a:latin typeface="Abadi" panose="020B0604020104020204" pitchFamily="34" charset="0"/>
              </a:rPr>
              <a:t>reuse the first stage</a:t>
            </a: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Therefore, if we can determine if the first stage will land, we can determine the cost of a launch. This information can be used if an alternate company wants to bid against space X for a rocket launch. This goal of the project is to create a machine learning pipeline to predict if the first stage will land successfully.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factors determine if the rocket will land successfully?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interaction amongst various features that determine the success rate of a successful landing.</a:t>
            </a:r>
          </a:p>
          <a:p>
            <a:pPr lvl="1">
              <a:spcBef>
                <a:spcPts val="1400"/>
              </a:spcBef>
              <a:buFontTx/>
              <a:buChar char="-"/>
            </a:pPr>
            <a:r>
              <a:rPr lang="en-US" sz="13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operating conditions needs to be in place to ensure a successful landing program.</a:t>
            </a:r>
          </a:p>
          <a:p>
            <a:pPr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E98D1E-5820-642B-1BBC-ADEDA59BF2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9999" y="2828887"/>
            <a:ext cx="5343033" cy="439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847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decision tree classifier is the model with the highest classification accuracy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larger the flight amount at a launch site, the greater the success rate at a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 panose="020B0604020104020204" pitchFamily="34" charset="0"/>
              </a:rPr>
              <a:t>Launch success rate started to increase in 2013 till 2020.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Orbits </a:t>
            </a:r>
            <a:r>
              <a:rPr lang="en-US" sz="2200" dirty="0">
                <a:latin typeface="Abadi" panose="020B0604020104020204" pitchFamily="34" charset="0"/>
              </a:rPr>
              <a:t>ES-L1, GEO, HEO, SSO, VLEO had the most success rate.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SpaceX API and web scraping from Wikipedia.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missing data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One-hot encoding was applied to categorical features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7B75DAB-F695-5434-F2A4-267F836C80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82705589"/>
              </p:ext>
            </p:extLst>
          </p:nvPr>
        </p:nvGraphicFramePr>
        <p:xfrm>
          <a:off x="1049020" y="100854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notebook: </a:t>
            </a:r>
            <a:r>
              <a:rPr lang="en-US" sz="2200" dirty="0">
                <a:solidFill>
                  <a:schemeClr val="accent1"/>
                </a:solidFill>
                <a:latin typeface="Abadi" panose="020B0604020104020204" pitchFamily="34" charset="0"/>
              </a:rPr>
              <a:t>https://github.com/luciabaeza13/Data-Science-IBM/blob/main/jupyter-labs-spacex-data-collection-api.ipynb</a:t>
            </a:r>
            <a:endParaRPr lang="en-US" dirty="0">
              <a:solidFill>
                <a:schemeClr val="accent1"/>
              </a:solidFill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1A6930B-AA6D-56BB-E226-EC7C3D71B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85469929"/>
              </p:ext>
            </p:extLst>
          </p:nvPr>
        </p:nvGraphicFramePr>
        <p:xfrm>
          <a:off x="5661660" y="1669457"/>
          <a:ext cx="6530340" cy="460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0" y="1792288"/>
            <a:ext cx="4513189" cy="390747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1"/>
                </a:solidFill>
                <a:latin typeface="Abadi" panose="020B0604020104020204" pitchFamily="34" charset="0"/>
              </a:rPr>
              <a:t>https://github.com/luciabaeza13/Data-Science-IBM/blob/main/jupyter-labs-webscraping.ipynb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50ABD16-710A-CE68-6F60-BF0BC110521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573222"/>
              </p:ext>
            </p:extLst>
          </p:nvPr>
        </p:nvGraphicFramePr>
        <p:xfrm>
          <a:off x="5661660" y="1669457"/>
          <a:ext cx="6530340" cy="46092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295</TotalTime>
  <Words>1441</Words>
  <Application>Microsoft Office PowerPoint</Application>
  <PresentationFormat>Widescreen</PresentationFormat>
  <Paragraphs>266</Paragraphs>
  <Slides>42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47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Lucía Baeza Moreno</cp:lastModifiedBy>
  <cp:revision>201</cp:revision>
  <dcterms:created xsi:type="dcterms:W3CDTF">2021-04-29T18:58:34Z</dcterms:created>
  <dcterms:modified xsi:type="dcterms:W3CDTF">2024-09-30T15:57:22Z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